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9"/>
  </p:notesMasterIdLst>
  <p:sldIdLst>
    <p:sldId id="258" r:id="rId2"/>
    <p:sldId id="260" r:id="rId3"/>
    <p:sldId id="261" r:id="rId4"/>
    <p:sldId id="264" r:id="rId5"/>
    <p:sldId id="263" r:id="rId6"/>
    <p:sldId id="262" r:id="rId7"/>
    <p:sldId id="265" r:id="rId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15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BB9EE8-DD3E-4197-A4DA-B185CD3E86B2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AD3B7C-63B9-4F0B-8248-05E9EB3A5E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6140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ts val="2250"/>
              </a:lnSpc>
              <a:spcBef>
                <a:spcPts val="24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b="0" kern="1200" dirty="0">
                <a:solidFill>
                  <a:srgbClr val="0F111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在人工智能时代</a:t>
            </a:r>
            <a:r>
              <a:rPr lang="zh-CN" altLang="zh-CN" sz="1400" b="0" kern="1200" dirty="0">
                <a:solidFill>
                  <a:srgbClr val="0F111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</a:t>
            </a:r>
            <a:r>
              <a:rPr lang="zh-CN" altLang="en-US" sz="1400" b="0" kern="1200" dirty="0">
                <a:solidFill>
                  <a:srgbClr val="0F111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创新</a:t>
            </a:r>
            <a:r>
              <a:rPr lang="zh-CN" altLang="zh-CN" sz="1400" b="0" kern="1200" dirty="0">
                <a:solidFill>
                  <a:srgbClr val="0F111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医学与健康领域的知识生产与传播，是出版人的时代使命，也是国家战略对我们提出的新要求：</a:t>
            </a:r>
            <a:endParaRPr lang="en-US" altLang="zh-CN" sz="1400" b="0" kern="1200" dirty="0">
              <a:solidFill>
                <a:srgbClr val="0F1115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2250"/>
              </a:lnSpc>
              <a:spcBef>
                <a:spcPts val="24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400" b="1" kern="1200" dirty="0">
                <a:solidFill>
                  <a:srgbClr val="0F111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第一</a:t>
            </a:r>
            <a:r>
              <a:rPr lang="zh-CN" altLang="zh-CN" sz="1400" b="0" kern="1200" dirty="0">
                <a:solidFill>
                  <a:srgbClr val="0F111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，是</a:t>
            </a:r>
            <a:r>
              <a:rPr lang="zh-CN" altLang="zh-CN" sz="1400" b="1" kern="1200" dirty="0">
                <a:solidFill>
                  <a:srgbClr val="0F111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响应“健康中国”战略</a:t>
            </a:r>
            <a:r>
              <a:rPr lang="zh-CN" altLang="zh-CN" sz="1400" b="0" kern="1200" dirty="0">
                <a:solidFill>
                  <a:srgbClr val="0F111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，打造</a:t>
            </a:r>
            <a:r>
              <a:rPr lang="zh-CN" altLang="en-US" sz="1400" b="0" kern="1200" dirty="0">
                <a:solidFill>
                  <a:srgbClr val="0F111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数智</a:t>
            </a:r>
            <a:r>
              <a:rPr lang="zh-CN" altLang="zh-CN" sz="1400" b="0" kern="1200" dirty="0">
                <a:solidFill>
                  <a:srgbClr val="0F111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健康知识体系。</a:t>
            </a:r>
            <a:r>
              <a:rPr lang="zh-CN" altLang="en-US" sz="1400" b="0" kern="1200" dirty="0">
                <a:solidFill>
                  <a:srgbClr val="0F111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卫生健康理念从“以治病为中心”向“以健康为中心”迈进，“十五五”中国居民人均预期寿命将提升到</a:t>
            </a:r>
            <a:r>
              <a:rPr lang="en-US" altLang="zh-CN" sz="1400" b="0" kern="1200" dirty="0">
                <a:solidFill>
                  <a:srgbClr val="0F111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80</a:t>
            </a:r>
            <a:r>
              <a:rPr lang="zh-CN" altLang="en-US" sz="1400" b="0" kern="1200" dirty="0">
                <a:solidFill>
                  <a:srgbClr val="0F111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岁左右，相应的</a:t>
            </a:r>
            <a:r>
              <a:rPr lang="zh-CN" altLang="zh-CN" sz="1400" b="0" kern="1200" dirty="0">
                <a:solidFill>
                  <a:srgbClr val="0F111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疾病谱</a:t>
            </a:r>
            <a:r>
              <a:rPr lang="zh-CN" altLang="en-US" sz="1400" b="0" kern="1200" dirty="0">
                <a:solidFill>
                  <a:srgbClr val="0F111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和</a:t>
            </a:r>
            <a:r>
              <a:rPr lang="zh-CN" altLang="zh-CN" sz="1400" b="0" kern="1200" dirty="0">
                <a:solidFill>
                  <a:srgbClr val="0F111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健康需求正在发生深刻变化。这就要求我们，以疾病治疗为导向的知识结构重心前移，贯彻“预防为主”</a:t>
            </a:r>
            <a:r>
              <a:rPr lang="zh-CN" altLang="en-US" sz="1400" b="0" kern="1200" dirty="0">
                <a:solidFill>
                  <a:srgbClr val="0F111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的理念</a:t>
            </a:r>
            <a:r>
              <a:rPr lang="zh-CN" altLang="zh-CN" sz="1400" b="0" kern="1200" dirty="0">
                <a:solidFill>
                  <a:srgbClr val="0F111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。通过构建</a:t>
            </a:r>
            <a:r>
              <a:rPr lang="zh-CN" altLang="en-US" sz="1400" b="0" kern="1200" dirty="0">
                <a:solidFill>
                  <a:srgbClr val="0F111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智能知识</a:t>
            </a:r>
            <a:r>
              <a:rPr lang="zh-CN" altLang="zh-CN" sz="1400" b="0" kern="1200" dirty="0">
                <a:solidFill>
                  <a:srgbClr val="0F111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基础设施，</a:t>
            </a:r>
            <a:r>
              <a:rPr lang="zh-CN" altLang="en-US" sz="1400" b="0" kern="1200" dirty="0">
                <a:solidFill>
                  <a:srgbClr val="0F111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提升</a:t>
            </a:r>
            <a:r>
              <a:rPr lang="zh-CN" altLang="zh-CN" sz="1400" b="0" kern="1200" dirty="0">
                <a:solidFill>
                  <a:srgbClr val="0F111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基层医疗</a:t>
            </a:r>
            <a:r>
              <a:rPr lang="zh-CN" altLang="en-US" sz="1400" b="0" kern="1200" dirty="0">
                <a:solidFill>
                  <a:srgbClr val="0F111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服务能力</a:t>
            </a:r>
            <a:r>
              <a:rPr lang="zh-CN" altLang="zh-CN" sz="1400" b="0" kern="1200" dirty="0">
                <a:solidFill>
                  <a:srgbClr val="0F111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，并探索让每一位居民都能拥有并且可信赖的</a:t>
            </a:r>
            <a:r>
              <a:rPr lang="en-US" altLang="zh-CN" sz="1400" b="0" kern="1200" dirty="0">
                <a:solidFill>
                  <a:srgbClr val="0F111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AI</a:t>
            </a:r>
            <a:r>
              <a:rPr lang="zh-CN" altLang="zh-CN" sz="1400" b="0" kern="1200" dirty="0">
                <a:solidFill>
                  <a:srgbClr val="0F111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健康助手，让健康科学知识飞入寻常百姓家。</a:t>
            </a:r>
            <a:r>
              <a:rPr lang="zh-CN" altLang="zh-CN" sz="1400" b="1" kern="1200" dirty="0">
                <a:solidFill>
                  <a:srgbClr val="0F111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第二</a:t>
            </a:r>
            <a:r>
              <a:rPr lang="zh-CN" altLang="zh-CN" sz="1400" b="0" kern="1200" dirty="0">
                <a:solidFill>
                  <a:srgbClr val="0F111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，是</a:t>
            </a:r>
            <a:r>
              <a:rPr lang="zh-CN" altLang="zh-CN" sz="1400" b="1" kern="1200" dirty="0">
                <a:solidFill>
                  <a:srgbClr val="0F111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服务“文化强国”建设</a:t>
            </a:r>
            <a:r>
              <a:rPr lang="zh-CN" altLang="zh-CN" sz="1400" b="0" kern="1200" dirty="0">
                <a:solidFill>
                  <a:srgbClr val="0F111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，重构融合出版的智能新生态。</a:t>
            </a:r>
            <a:r>
              <a:rPr lang="zh-CN" altLang="en-US" sz="1400" b="0" kern="1200" dirty="0">
                <a:solidFill>
                  <a:srgbClr val="0F111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（生产、传播和应用）</a:t>
            </a:r>
            <a:r>
              <a:rPr lang="zh-CN" altLang="zh-CN" sz="1400" b="0" kern="1200" dirty="0">
                <a:solidFill>
                  <a:srgbClr val="0F111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让权威知识“活”起来，“动”起来。</a:t>
            </a:r>
            <a:r>
              <a:rPr lang="zh-CN" altLang="en-US" sz="1400" b="1" kern="1200" dirty="0">
                <a:solidFill>
                  <a:srgbClr val="0F111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第三</a:t>
            </a:r>
            <a:r>
              <a:rPr lang="zh-CN" altLang="en-US" sz="1400" b="0" kern="1200" dirty="0">
                <a:solidFill>
                  <a:srgbClr val="0F111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</a:t>
            </a:r>
            <a:r>
              <a:rPr lang="zh-CN" altLang="zh-CN" sz="1400" b="0" kern="1200" dirty="0">
                <a:solidFill>
                  <a:srgbClr val="0F111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是</a:t>
            </a:r>
            <a:r>
              <a:rPr lang="zh-CN" altLang="zh-CN" sz="1400" b="1" kern="1200" dirty="0">
                <a:solidFill>
                  <a:srgbClr val="0F111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支撑“教育强国”目标</a:t>
            </a:r>
            <a:r>
              <a:rPr lang="zh-CN" altLang="zh-CN" sz="1400" b="0" kern="1200" dirty="0">
                <a:solidFill>
                  <a:srgbClr val="0F111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，创新智慧教育服务的范式。</a:t>
            </a:r>
            <a:r>
              <a:rPr lang="zh-CN" altLang="en-US" sz="1400" b="0" kern="1200" dirty="0">
                <a:solidFill>
                  <a:srgbClr val="0F111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（课程、教材、评价、教学全方位数字化转型，推行更富有成效的学习方式）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5570DD-8508-4A86-B212-4FED62B222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73435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>
              <a:lnSpc>
                <a:spcPts val="2250"/>
              </a:lnSpc>
              <a:spcBef>
                <a:spcPts val="2400"/>
              </a:spcBef>
              <a:spcAft>
                <a:spcPts val="1200"/>
              </a:spcAft>
            </a:pPr>
            <a:r>
              <a:rPr lang="zh-CN" altLang="en-US" sz="1400" b="0" kern="1200" dirty="0">
                <a:solidFill>
                  <a:srgbClr val="0F111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人卫智慧健康平台旨在打造国家级医学智慧知识服务基础设施建设，</a:t>
            </a:r>
            <a:r>
              <a:rPr lang="zh-CN" altLang="zh-CN" sz="1400" b="0" kern="1200" dirty="0">
                <a:solidFill>
                  <a:srgbClr val="0F111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致力于实现从传统“出版商”向现代“知识服务商”的战略转型。</a:t>
            </a:r>
            <a:r>
              <a:rPr lang="zh-CN" altLang="en-US" sz="1400" b="0" kern="1200" dirty="0">
                <a:solidFill>
                  <a:srgbClr val="0F111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满足全人群、全生命周期卫生健康知识需求，集内容生产、产品管理、智能服务、数据分析为一体，实现</a:t>
            </a:r>
            <a:r>
              <a:rPr lang="en-US" altLang="zh-CN" sz="1400" b="0" kern="1200" dirty="0">
                <a:solidFill>
                  <a:srgbClr val="0F111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AI</a:t>
            </a:r>
            <a:r>
              <a:rPr lang="zh-CN" altLang="en-US" sz="1400" b="0" kern="1200" dirty="0">
                <a:solidFill>
                  <a:srgbClr val="0F111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驱动的卫生健康服务生态，赋能卫生健康事业高质量发展</a:t>
            </a:r>
            <a:r>
              <a:rPr lang="zh-CN" altLang="zh-CN" sz="1400" b="0" kern="1200" dirty="0">
                <a:solidFill>
                  <a:srgbClr val="0F111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。</a:t>
            </a:r>
            <a:endParaRPr lang="zh-CN" altLang="en-US" sz="1400" b="0" kern="1200" dirty="0">
              <a:solidFill>
                <a:srgbClr val="0F1115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5570DD-8508-4A86-B212-4FED62B222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8824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>
              <a:lnSpc>
                <a:spcPts val="2250"/>
              </a:lnSpc>
              <a:spcBef>
                <a:spcPts val="2400"/>
              </a:spcBef>
              <a:spcAft>
                <a:spcPts val="1200"/>
              </a:spcAft>
            </a:pPr>
            <a:r>
              <a:rPr lang="zh-CN" altLang="en-US" sz="1400" b="0" kern="1200" dirty="0">
                <a:solidFill>
                  <a:srgbClr val="0F111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战略目标是在教育领域，通过***实现***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5570DD-8508-4A86-B212-4FED62B222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6009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5570DD-8508-4A86-B212-4FED62B222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06576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>
              <a:lnSpc>
                <a:spcPts val="2250"/>
              </a:lnSpc>
              <a:spcBef>
                <a:spcPts val="2400"/>
              </a:spcBef>
              <a:spcAft>
                <a:spcPts val="1200"/>
              </a:spcAft>
            </a:pPr>
            <a:r>
              <a:rPr lang="zh-CN" altLang="en-US" sz="1400" b="0" kern="1200" dirty="0">
                <a:solidFill>
                  <a:srgbClr val="0F111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人卫智慧健康平台是人民卫生出版社集</a:t>
            </a:r>
            <a:r>
              <a:rPr lang="en-US" altLang="zh-CN" sz="1400" b="0" kern="1200" dirty="0">
                <a:solidFill>
                  <a:srgbClr val="0F111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70</a:t>
            </a:r>
            <a:r>
              <a:rPr lang="zh-CN" altLang="en-US" sz="1400" b="0" kern="1200" dirty="0">
                <a:solidFill>
                  <a:srgbClr val="0F111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多年优质医学内容资源，以用户为中心，以能满足全人群、全生命周期卫生健康知识需求为目标建设的医学专业知识服务平台，</a:t>
            </a:r>
            <a:r>
              <a:rPr lang="zh-CN" altLang="zh-CN" sz="1400" b="0" kern="1200" dirty="0">
                <a:solidFill>
                  <a:srgbClr val="0F111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其核心特征是一站式“智能交互”、“全人群覆盖”与“个性化响应”。</a:t>
            </a:r>
            <a:r>
              <a:rPr lang="zh-CN" altLang="en-US" sz="1400" b="0" kern="1200" dirty="0">
                <a:solidFill>
                  <a:srgbClr val="0F111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下面分别从教育、学术、考试和健康科普几个领域汇报服务内容和模式，有人卫社系统策划的模式，也有院校和机构改革成果的转化。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5570DD-8508-4A86-B212-4FED62B22291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8372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0" descr="preencoded.png">
            <a:extLst>
              <a:ext uri="{FF2B5EF4-FFF2-40B4-BE49-F238E27FC236}">
                <a16:creationId xmlns:a16="http://schemas.microsoft.com/office/drawing/2014/main" id="{D084A082-300C-D5D1-B348-1DE50DDADF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6" r="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cd003ed8-ab1c-48dd-a70a-89f557f73fcf" hidden="1">
            <a:extLst>
              <a:ext uri="{FF2B5EF4-FFF2-40B4-BE49-F238E27FC236}">
                <a16:creationId xmlns:a16="http://schemas.microsoft.com/office/drawing/2014/main" id="{4E43A9EE-E6C9-E076-7154-DA4635723719}"/>
              </a:ext>
            </a:extLst>
          </p:cNvPr>
          <p:cNvGrpSpPr/>
          <p:nvPr userDrawn="1"/>
        </p:nvGrpSpPr>
        <p:grpSpPr>
          <a:xfrm>
            <a:off x="0" y="5910588"/>
            <a:ext cx="12195176" cy="1943751"/>
            <a:chOff x="0" y="5910588"/>
            <a:chExt cx="12195176" cy="1943751"/>
          </a:xfrm>
        </p:grpSpPr>
        <p:sp>
          <p:nvSpPr>
            <p:cNvPr id="12" name="Freeform 6" hidden="1">
              <a:extLst>
                <a:ext uri="{FF2B5EF4-FFF2-40B4-BE49-F238E27FC236}">
                  <a16:creationId xmlns:a16="http://schemas.microsoft.com/office/drawing/2014/main" id="{EC2A4073-B8BD-999A-9D62-486700BB85B0}"/>
                </a:ext>
              </a:extLst>
            </p:cNvPr>
            <p:cNvSpPr/>
            <p:nvPr/>
          </p:nvSpPr>
          <p:spPr bwMode="auto">
            <a:xfrm>
              <a:off x="0" y="6114639"/>
              <a:ext cx="12192000" cy="1739700"/>
            </a:xfrm>
            <a:custGeom>
              <a:avLst/>
              <a:gdLst>
                <a:gd name="T0" fmla="*/ 1115 w 5702"/>
                <a:gd name="T1" fmla="*/ 0 h 1219"/>
                <a:gd name="T2" fmla="*/ 1277 w 5702"/>
                <a:gd name="T3" fmla="*/ 0 h 1219"/>
                <a:gd name="T4" fmla="*/ 1428 w 5702"/>
                <a:gd name="T5" fmla="*/ 2 h 1219"/>
                <a:gd name="T6" fmla="*/ 1569 w 5702"/>
                <a:gd name="T7" fmla="*/ 2 h 1219"/>
                <a:gd name="T8" fmla="*/ 1698 w 5702"/>
                <a:gd name="T9" fmla="*/ 4 h 1219"/>
                <a:gd name="T10" fmla="*/ 1816 w 5702"/>
                <a:gd name="T11" fmla="*/ 6 h 1219"/>
                <a:gd name="T12" fmla="*/ 1922 w 5702"/>
                <a:gd name="T13" fmla="*/ 7 h 1219"/>
                <a:gd name="T14" fmla="*/ 2018 w 5702"/>
                <a:gd name="T15" fmla="*/ 11 h 1219"/>
                <a:gd name="T16" fmla="*/ 2102 w 5702"/>
                <a:gd name="T17" fmla="*/ 14 h 1219"/>
                <a:gd name="T18" fmla="*/ 2201 w 5702"/>
                <a:gd name="T19" fmla="*/ 20 h 1219"/>
                <a:gd name="T20" fmla="*/ 2293 w 5702"/>
                <a:gd name="T21" fmla="*/ 32 h 1219"/>
                <a:gd name="T22" fmla="*/ 2375 w 5702"/>
                <a:gd name="T23" fmla="*/ 46 h 1219"/>
                <a:gd name="T24" fmla="*/ 2452 w 5702"/>
                <a:gd name="T25" fmla="*/ 63 h 1219"/>
                <a:gd name="T26" fmla="*/ 2518 w 5702"/>
                <a:gd name="T27" fmla="*/ 84 h 1219"/>
                <a:gd name="T28" fmla="*/ 2579 w 5702"/>
                <a:gd name="T29" fmla="*/ 107 h 1219"/>
                <a:gd name="T30" fmla="*/ 2633 w 5702"/>
                <a:gd name="T31" fmla="*/ 131 h 1219"/>
                <a:gd name="T32" fmla="*/ 2680 w 5702"/>
                <a:gd name="T33" fmla="*/ 157 h 1219"/>
                <a:gd name="T34" fmla="*/ 2722 w 5702"/>
                <a:gd name="T35" fmla="*/ 185 h 1219"/>
                <a:gd name="T36" fmla="*/ 2756 w 5702"/>
                <a:gd name="T37" fmla="*/ 213 h 1219"/>
                <a:gd name="T38" fmla="*/ 2788 w 5702"/>
                <a:gd name="T39" fmla="*/ 241 h 1219"/>
                <a:gd name="T40" fmla="*/ 2812 w 5702"/>
                <a:gd name="T41" fmla="*/ 269 h 1219"/>
                <a:gd name="T42" fmla="*/ 2835 w 5702"/>
                <a:gd name="T43" fmla="*/ 295 h 1219"/>
                <a:gd name="T44" fmla="*/ 2852 w 5702"/>
                <a:gd name="T45" fmla="*/ 319 h 1219"/>
                <a:gd name="T46" fmla="*/ 2868 w 5702"/>
                <a:gd name="T47" fmla="*/ 295 h 1219"/>
                <a:gd name="T48" fmla="*/ 2891 w 5702"/>
                <a:gd name="T49" fmla="*/ 269 h 1219"/>
                <a:gd name="T50" fmla="*/ 2915 w 5702"/>
                <a:gd name="T51" fmla="*/ 241 h 1219"/>
                <a:gd name="T52" fmla="*/ 2946 w 5702"/>
                <a:gd name="T53" fmla="*/ 213 h 1219"/>
                <a:gd name="T54" fmla="*/ 2981 w 5702"/>
                <a:gd name="T55" fmla="*/ 185 h 1219"/>
                <a:gd name="T56" fmla="*/ 3023 w 5702"/>
                <a:gd name="T57" fmla="*/ 157 h 1219"/>
                <a:gd name="T58" fmla="*/ 3070 w 5702"/>
                <a:gd name="T59" fmla="*/ 131 h 1219"/>
                <a:gd name="T60" fmla="*/ 3124 w 5702"/>
                <a:gd name="T61" fmla="*/ 107 h 1219"/>
                <a:gd name="T62" fmla="*/ 3185 w 5702"/>
                <a:gd name="T63" fmla="*/ 84 h 1219"/>
                <a:gd name="T64" fmla="*/ 3253 w 5702"/>
                <a:gd name="T65" fmla="*/ 63 h 1219"/>
                <a:gd name="T66" fmla="*/ 3328 w 5702"/>
                <a:gd name="T67" fmla="*/ 46 h 1219"/>
                <a:gd name="T68" fmla="*/ 3409 w 5702"/>
                <a:gd name="T69" fmla="*/ 32 h 1219"/>
                <a:gd name="T70" fmla="*/ 3502 w 5702"/>
                <a:gd name="T71" fmla="*/ 20 h 1219"/>
                <a:gd name="T72" fmla="*/ 3601 w 5702"/>
                <a:gd name="T73" fmla="*/ 14 h 1219"/>
                <a:gd name="T74" fmla="*/ 3684 w 5702"/>
                <a:gd name="T75" fmla="*/ 11 h 1219"/>
                <a:gd name="T76" fmla="*/ 3780 w 5702"/>
                <a:gd name="T77" fmla="*/ 7 h 1219"/>
                <a:gd name="T78" fmla="*/ 3886 w 5702"/>
                <a:gd name="T79" fmla="*/ 6 h 1219"/>
                <a:gd name="T80" fmla="*/ 4005 w 5702"/>
                <a:gd name="T81" fmla="*/ 4 h 1219"/>
                <a:gd name="T82" fmla="*/ 4134 w 5702"/>
                <a:gd name="T83" fmla="*/ 2 h 1219"/>
                <a:gd name="T84" fmla="*/ 4275 w 5702"/>
                <a:gd name="T85" fmla="*/ 2 h 1219"/>
                <a:gd name="T86" fmla="*/ 4426 w 5702"/>
                <a:gd name="T87" fmla="*/ 0 h 1219"/>
                <a:gd name="T88" fmla="*/ 4588 w 5702"/>
                <a:gd name="T89" fmla="*/ 0 h 1219"/>
                <a:gd name="T90" fmla="*/ 4799 w 5702"/>
                <a:gd name="T91" fmla="*/ 0 h 1219"/>
                <a:gd name="T92" fmla="*/ 4999 w 5702"/>
                <a:gd name="T93" fmla="*/ 2 h 1219"/>
                <a:gd name="T94" fmla="*/ 5189 w 5702"/>
                <a:gd name="T95" fmla="*/ 4 h 1219"/>
                <a:gd name="T96" fmla="*/ 5368 w 5702"/>
                <a:gd name="T97" fmla="*/ 6 h 1219"/>
                <a:gd name="T98" fmla="*/ 5541 w 5702"/>
                <a:gd name="T99" fmla="*/ 7 h 1219"/>
                <a:gd name="T100" fmla="*/ 5702 w 5702"/>
                <a:gd name="T101" fmla="*/ 9 h 1219"/>
                <a:gd name="T102" fmla="*/ 5702 w 5702"/>
                <a:gd name="T103" fmla="*/ 1219 h 1219"/>
                <a:gd name="T104" fmla="*/ 0 w 5702"/>
                <a:gd name="T105" fmla="*/ 1219 h 1219"/>
                <a:gd name="T106" fmla="*/ 0 w 5702"/>
                <a:gd name="T107" fmla="*/ 9 h 1219"/>
                <a:gd name="T108" fmla="*/ 164 w 5702"/>
                <a:gd name="T109" fmla="*/ 7 h 1219"/>
                <a:gd name="T110" fmla="*/ 335 w 5702"/>
                <a:gd name="T111" fmla="*/ 6 h 1219"/>
                <a:gd name="T112" fmla="*/ 514 w 5702"/>
                <a:gd name="T113" fmla="*/ 4 h 1219"/>
                <a:gd name="T114" fmla="*/ 704 w 5702"/>
                <a:gd name="T115" fmla="*/ 2 h 1219"/>
                <a:gd name="T116" fmla="*/ 904 w 5702"/>
                <a:gd name="T117" fmla="*/ 0 h 1219"/>
                <a:gd name="T118" fmla="*/ 1115 w 5702"/>
                <a:gd name="T119" fmla="*/ 0 h 1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702" h="1219">
                  <a:moveTo>
                    <a:pt x="1115" y="0"/>
                  </a:moveTo>
                  <a:lnTo>
                    <a:pt x="1277" y="0"/>
                  </a:lnTo>
                  <a:lnTo>
                    <a:pt x="1428" y="2"/>
                  </a:lnTo>
                  <a:lnTo>
                    <a:pt x="1569" y="2"/>
                  </a:lnTo>
                  <a:lnTo>
                    <a:pt x="1698" y="4"/>
                  </a:lnTo>
                  <a:lnTo>
                    <a:pt x="1816" y="6"/>
                  </a:lnTo>
                  <a:lnTo>
                    <a:pt x="1922" y="7"/>
                  </a:lnTo>
                  <a:lnTo>
                    <a:pt x="2018" y="11"/>
                  </a:lnTo>
                  <a:lnTo>
                    <a:pt x="2102" y="14"/>
                  </a:lnTo>
                  <a:lnTo>
                    <a:pt x="2201" y="20"/>
                  </a:lnTo>
                  <a:lnTo>
                    <a:pt x="2293" y="32"/>
                  </a:lnTo>
                  <a:lnTo>
                    <a:pt x="2375" y="46"/>
                  </a:lnTo>
                  <a:lnTo>
                    <a:pt x="2452" y="63"/>
                  </a:lnTo>
                  <a:lnTo>
                    <a:pt x="2518" y="84"/>
                  </a:lnTo>
                  <a:lnTo>
                    <a:pt x="2579" y="107"/>
                  </a:lnTo>
                  <a:lnTo>
                    <a:pt x="2633" y="131"/>
                  </a:lnTo>
                  <a:lnTo>
                    <a:pt x="2680" y="157"/>
                  </a:lnTo>
                  <a:lnTo>
                    <a:pt x="2722" y="185"/>
                  </a:lnTo>
                  <a:lnTo>
                    <a:pt x="2756" y="213"/>
                  </a:lnTo>
                  <a:lnTo>
                    <a:pt x="2788" y="241"/>
                  </a:lnTo>
                  <a:lnTo>
                    <a:pt x="2812" y="269"/>
                  </a:lnTo>
                  <a:lnTo>
                    <a:pt x="2835" y="295"/>
                  </a:lnTo>
                  <a:lnTo>
                    <a:pt x="2852" y="319"/>
                  </a:lnTo>
                  <a:lnTo>
                    <a:pt x="2868" y="295"/>
                  </a:lnTo>
                  <a:lnTo>
                    <a:pt x="2891" y="269"/>
                  </a:lnTo>
                  <a:lnTo>
                    <a:pt x="2915" y="241"/>
                  </a:lnTo>
                  <a:lnTo>
                    <a:pt x="2946" y="213"/>
                  </a:lnTo>
                  <a:lnTo>
                    <a:pt x="2981" y="185"/>
                  </a:lnTo>
                  <a:lnTo>
                    <a:pt x="3023" y="157"/>
                  </a:lnTo>
                  <a:lnTo>
                    <a:pt x="3070" y="131"/>
                  </a:lnTo>
                  <a:lnTo>
                    <a:pt x="3124" y="107"/>
                  </a:lnTo>
                  <a:lnTo>
                    <a:pt x="3185" y="84"/>
                  </a:lnTo>
                  <a:lnTo>
                    <a:pt x="3253" y="63"/>
                  </a:lnTo>
                  <a:lnTo>
                    <a:pt x="3328" y="46"/>
                  </a:lnTo>
                  <a:lnTo>
                    <a:pt x="3409" y="32"/>
                  </a:lnTo>
                  <a:lnTo>
                    <a:pt x="3502" y="20"/>
                  </a:lnTo>
                  <a:lnTo>
                    <a:pt x="3601" y="14"/>
                  </a:lnTo>
                  <a:lnTo>
                    <a:pt x="3684" y="11"/>
                  </a:lnTo>
                  <a:lnTo>
                    <a:pt x="3780" y="7"/>
                  </a:lnTo>
                  <a:lnTo>
                    <a:pt x="3886" y="6"/>
                  </a:lnTo>
                  <a:lnTo>
                    <a:pt x="4005" y="4"/>
                  </a:lnTo>
                  <a:lnTo>
                    <a:pt x="4134" y="2"/>
                  </a:lnTo>
                  <a:lnTo>
                    <a:pt x="4275" y="2"/>
                  </a:lnTo>
                  <a:lnTo>
                    <a:pt x="4426" y="0"/>
                  </a:lnTo>
                  <a:lnTo>
                    <a:pt x="4588" y="0"/>
                  </a:lnTo>
                  <a:lnTo>
                    <a:pt x="4799" y="0"/>
                  </a:lnTo>
                  <a:lnTo>
                    <a:pt x="4999" y="2"/>
                  </a:lnTo>
                  <a:lnTo>
                    <a:pt x="5189" y="4"/>
                  </a:lnTo>
                  <a:lnTo>
                    <a:pt x="5368" y="6"/>
                  </a:lnTo>
                  <a:lnTo>
                    <a:pt x="5541" y="7"/>
                  </a:lnTo>
                  <a:lnTo>
                    <a:pt x="5702" y="9"/>
                  </a:lnTo>
                  <a:lnTo>
                    <a:pt x="5702" y="1219"/>
                  </a:lnTo>
                  <a:lnTo>
                    <a:pt x="0" y="1219"/>
                  </a:lnTo>
                  <a:lnTo>
                    <a:pt x="0" y="9"/>
                  </a:lnTo>
                  <a:lnTo>
                    <a:pt x="164" y="7"/>
                  </a:lnTo>
                  <a:lnTo>
                    <a:pt x="335" y="6"/>
                  </a:lnTo>
                  <a:lnTo>
                    <a:pt x="514" y="4"/>
                  </a:lnTo>
                  <a:lnTo>
                    <a:pt x="704" y="2"/>
                  </a:lnTo>
                  <a:lnTo>
                    <a:pt x="904" y="0"/>
                  </a:lnTo>
                  <a:lnTo>
                    <a:pt x="1115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121919" tIns="60959" rIns="121919" bIns="60959" numCol="1" anchor="t" anchorCtr="0" compatLnSpc="1"/>
            <a:lstStyle/>
            <a:p>
              <a:endParaRPr lang="zh-CN" altLang="en-US" sz="1705"/>
            </a:p>
          </p:txBody>
        </p:sp>
        <p:sp>
          <p:nvSpPr>
            <p:cNvPr id="13" name="Freeform 7" hidden="1">
              <a:extLst>
                <a:ext uri="{FF2B5EF4-FFF2-40B4-BE49-F238E27FC236}">
                  <a16:creationId xmlns:a16="http://schemas.microsoft.com/office/drawing/2014/main" id="{F767F788-5F69-C263-931B-A03AD8FC92C2}"/>
                </a:ext>
              </a:extLst>
            </p:cNvPr>
            <p:cNvSpPr/>
            <p:nvPr/>
          </p:nvSpPr>
          <p:spPr bwMode="auto">
            <a:xfrm>
              <a:off x="3176" y="5910588"/>
              <a:ext cx="12192000" cy="562299"/>
            </a:xfrm>
            <a:custGeom>
              <a:avLst/>
              <a:gdLst>
                <a:gd name="T0" fmla="*/ 1184 w 5702"/>
                <a:gd name="T1" fmla="*/ 0 h 394"/>
                <a:gd name="T2" fmla="*/ 1492 w 5702"/>
                <a:gd name="T3" fmla="*/ 2 h 394"/>
                <a:gd name="T4" fmla="*/ 1754 w 5702"/>
                <a:gd name="T5" fmla="*/ 5 h 394"/>
                <a:gd name="T6" fmla="*/ 1968 w 5702"/>
                <a:gd name="T7" fmla="*/ 11 h 394"/>
                <a:gd name="T8" fmla="*/ 2156 w 5702"/>
                <a:gd name="T9" fmla="*/ 19 h 394"/>
                <a:gd name="T10" fmla="*/ 2333 w 5702"/>
                <a:gd name="T11" fmla="*/ 42 h 394"/>
                <a:gd name="T12" fmla="*/ 2480 w 5702"/>
                <a:gd name="T13" fmla="*/ 78 h 394"/>
                <a:gd name="T14" fmla="*/ 2598 w 5702"/>
                <a:gd name="T15" fmla="*/ 122 h 394"/>
                <a:gd name="T16" fmla="*/ 2690 w 5702"/>
                <a:gd name="T17" fmla="*/ 172 h 394"/>
                <a:gd name="T18" fmla="*/ 2763 w 5702"/>
                <a:gd name="T19" fmla="*/ 225 h 394"/>
                <a:gd name="T20" fmla="*/ 2816 w 5702"/>
                <a:gd name="T21" fmla="*/ 277 h 394"/>
                <a:gd name="T22" fmla="*/ 2852 w 5702"/>
                <a:gd name="T23" fmla="*/ 326 h 394"/>
                <a:gd name="T24" fmla="*/ 2887 w 5702"/>
                <a:gd name="T25" fmla="*/ 277 h 394"/>
                <a:gd name="T26" fmla="*/ 2939 w 5702"/>
                <a:gd name="T27" fmla="*/ 225 h 394"/>
                <a:gd name="T28" fmla="*/ 3012 w 5702"/>
                <a:gd name="T29" fmla="*/ 172 h 394"/>
                <a:gd name="T30" fmla="*/ 3105 w 5702"/>
                <a:gd name="T31" fmla="*/ 122 h 394"/>
                <a:gd name="T32" fmla="*/ 3223 w 5702"/>
                <a:gd name="T33" fmla="*/ 78 h 394"/>
                <a:gd name="T34" fmla="*/ 3369 w 5702"/>
                <a:gd name="T35" fmla="*/ 42 h 394"/>
                <a:gd name="T36" fmla="*/ 3547 w 5702"/>
                <a:gd name="T37" fmla="*/ 19 h 394"/>
                <a:gd name="T38" fmla="*/ 3735 w 5702"/>
                <a:gd name="T39" fmla="*/ 11 h 394"/>
                <a:gd name="T40" fmla="*/ 3949 w 5702"/>
                <a:gd name="T41" fmla="*/ 5 h 394"/>
                <a:gd name="T42" fmla="*/ 4210 w 5702"/>
                <a:gd name="T43" fmla="*/ 2 h 394"/>
                <a:gd name="T44" fmla="*/ 4519 w 5702"/>
                <a:gd name="T45" fmla="*/ 0 h 394"/>
                <a:gd name="T46" fmla="*/ 4907 w 5702"/>
                <a:gd name="T47" fmla="*/ 0 h 394"/>
                <a:gd name="T48" fmla="*/ 5318 w 5702"/>
                <a:gd name="T49" fmla="*/ 2 h 394"/>
                <a:gd name="T50" fmla="*/ 5702 w 5702"/>
                <a:gd name="T51" fmla="*/ 5 h 394"/>
                <a:gd name="T52" fmla="*/ 5513 w 5702"/>
                <a:gd name="T53" fmla="*/ 72 h 394"/>
                <a:gd name="T54" fmla="*/ 5116 w 5702"/>
                <a:gd name="T55" fmla="*/ 70 h 394"/>
                <a:gd name="T56" fmla="*/ 4689 w 5702"/>
                <a:gd name="T57" fmla="*/ 68 h 394"/>
                <a:gd name="T58" fmla="*/ 4358 w 5702"/>
                <a:gd name="T59" fmla="*/ 70 h 394"/>
                <a:gd name="T60" fmla="*/ 4073 w 5702"/>
                <a:gd name="T61" fmla="*/ 72 h 394"/>
                <a:gd name="T62" fmla="*/ 3836 w 5702"/>
                <a:gd name="T63" fmla="*/ 75 h 394"/>
                <a:gd name="T64" fmla="*/ 3648 w 5702"/>
                <a:gd name="T65" fmla="*/ 80 h 394"/>
                <a:gd name="T66" fmla="*/ 3455 w 5702"/>
                <a:gd name="T67" fmla="*/ 98 h 394"/>
                <a:gd name="T68" fmla="*/ 3293 w 5702"/>
                <a:gd name="T69" fmla="*/ 127 h 394"/>
                <a:gd name="T70" fmla="*/ 3162 w 5702"/>
                <a:gd name="T71" fmla="*/ 167 h 394"/>
                <a:gd name="T72" fmla="*/ 3056 w 5702"/>
                <a:gd name="T73" fmla="*/ 214 h 394"/>
                <a:gd name="T74" fmla="*/ 2974 w 5702"/>
                <a:gd name="T75" fmla="*/ 266 h 394"/>
                <a:gd name="T76" fmla="*/ 2911 w 5702"/>
                <a:gd name="T77" fmla="*/ 320 h 394"/>
                <a:gd name="T78" fmla="*/ 2868 w 5702"/>
                <a:gd name="T79" fmla="*/ 371 h 394"/>
                <a:gd name="T80" fmla="*/ 2835 w 5702"/>
                <a:gd name="T81" fmla="*/ 371 h 394"/>
                <a:gd name="T82" fmla="*/ 2791 w 5702"/>
                <a:gd name="T83" fmla="*/ 320 h 394"/>
                <a:gd name="T84" fmla="*/ 2730 w 5702"/>
                <a:gd name="T85" fmla="*/ 266 h 394"/>
                <a:gd name="T86" fmla="*/ 2647 w 5702"/>
                <a:gd name="T87" fmla="*/ 214 h 394"/>
                <a:gd name="T88" fmla="*/ 2542 w 5702"/>
                <a:gd name="T89" fmla="*/ 167 h 394"/>
                <a:gd name="T90" fmla="*/ 2410 w 5702"/>
                <a:gd name="T91" fmla="*/ 127 h 394"/>
                <a:gd name="T92" fmla="*/ 2248 w 5702"/>
                <a:gd name="T93" fmla="*/ 98 h 394"/>
                <a:gd name="T94" fmla="*/ 2055 w 5702"/>
                <a:gd name="T95" fmla="*/ 80 h 394"/>
                <a:gd name="T96" fmla="*/ 1867 w 5702"/>
                <a:gd name="T97" fmla="*/ 75 h 394"/>
                <a:gd name="T98" fmla="*/ 1630 w 5702"/>
                <a:gd name="T99" fmla="*/ 72 h 394"/>
                <a:gd name="T100" fmla="*/ 1344 w 5702"/>
                <a:gd name="T101" fmla="*/ 70 h 394"/>
                <a:gd name="T102" fmla="*/ 1014 w 5702"/>
                <a:gd name="T103" fmla="*/ 68 h 394"/>
                <a:gd name="T104" fmla="*/ 587 w 5702"/>
                <a:gd name="T105" fmla="*/ 70 h 394"/>
                <a:gd name="T106" fmla="*/ 190 w 5702"/>
                <a:gd name="T107" fmla="*/ 72 h 394"/>
                <a:gd name="T108" fmla="*/ 0 w 5702"/>
                <a:gd name="T109" fmla="*/ 5 h 394"/>
                <a:gd name="T110" fmla="*/ 385 w 5702"/>
                <a:gd name="T111" fmla="*/ 2 h 394"/>
                <a:gd name="T112" fmla="*/ 796 w 5702"/>
                <a:gd name="T11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702" h="394">
                  <a:moveTo>
                    <a:pt x="1014" y="0"/>
                  </a:moveTo>
                  <a:lnTo>
                    <a:pt x="1184" y="0"/>
                  </a:lnTo>
                  <a:lnTo>
                    <a:pt x="1344" y="0"/>
                  </a:lnTo>
                  <a:lnTo>
                    <a:pt x="1492" y="2"/>
                  </a:lnTo>
                  <a:lnTo>
                    <a:pt x="1630" y="4"/>
                  </a:lnTo>
                  <a:lnTo>
                    <a:pt x="1754" y="5"/>
                  </a:lnTo>
                  <a:lnTo>
                    <a:pt x="1867" y="7"/>
                  </a:lnTo>
                  <a:lnTo>
                    <a:pt x="1968" y="11"/>
                  </a:lnTo>
                  <a:lnTo>
                    <a:pt x="2055" y="12"/>
                  </a:lnTo>
                  <a:lnTo>
                    <a:pt x="2156" y="19"/>
                  </a:lnTo>
                  <a:lnTo>
                    <a:pt x="2248" y="30"/>
                  </a:lnTo>
                  <a:lnTo>
                    <a:pt x="2333" y="42"/>
                  </a:lnTo>
                  <a:lnTo>
                    <a:pt x="2410" y="59"/>
                  </a:lnTo>
                  <a:lnTo>
                    <a:pt x="2480" y="78"/>
                  </a:lnTo>
                  <a:lnTo>
                    <a:pt x="2542" y="99"/>
                  </a:lnTo>
                  <a:lnTo>
                    <a:pt x="2598" y="122"/>
                  </a:lnTo>
                  <a:lnTo>
                    <a:pt x="2647" y="146"/>
                  </a:lnTo>
                  <a:lnTo>
                    <a:pt x="2690" y="172"/>
                  </a:lnTo>
                  <a:lnTo>
                    <a:pt x="2730" y="199"/>
                  </a:lnTo>
                  <a:lnTo>
                    <a:pt x="2763" y="225"/>
                  </a:lnTo>
                  <a:lnTo>
                    <a:pt x="2791" y="253"/>
                  </a:lnTo>
                  <a:lnTo>
                    <a:pt x="2816" y="277"/>
                  </a:lnTo>
                  <a:lnTo>
                    <a:pt x="2835" y="303"/>
                  </a:lnTo>
                  <a:lnTo>
                    <a:pt x="2852" y="326"/>
                  </a:lnTo>
                  <a:lnTo>
                    <a:pt x="2868" y="303"/>
                  </a:lnTo>
                  <a:lnTo>
                    <a:pt x="2887" y="277"/>
                  </a:lnTo>
                  <a:lnTo>
                    <a:pt x="2911" y="253"/>
                  </a:lnTo>
                  <a:lnTo>
                    <a:pt x="2939" y="225"/>
                  </a:lnTo>
                  <a:lnTo>
                    <a:pt x="2974" y="199"/>
                  </a:lnTo>
                  <a:lnTo>
                    <a:pt x="3012" y="172"/>
                  </a:lnTo>
                  <a:lnTo>
                    <a:pt x="3056" y="146"/>
                  </a:lnTo>
                  <a:lnTo>
                    <a:pt x="3105" y="122"/>
                  </a:lnTo>
                  <a:lnTo>
                    <a:pt x="3162" y="99"/>
                  </a:lnTo>
                  <a:lnTo>
                    <a:pt x="3223" y="78"/>
                  </a:lnTo>
                  <a:lnTo>
                    <a:pt x="3293" y="59"/>
                  </a:lnTo>
                  <a:lnTo>
                    <a:pt x="3369" y="42"/>
                  </a:lnTo>
                  <a:lnTo>
                    <a:pt x="3455" y="30"/>
                  </a:lnTo>
                  <a:lnTo>
                    <a:pt x="3547" y="19"/>
                  </a:lnTo>
                  <a:lnTo>
                    <a:pt x="3648" y="12"/>
                  </a:lnTo>
                  <a:lnTo>
                    <a:pt x="3735" y="11"/>
                  </a:lnTo>
                  <a:lnTo>
                    <a:pt x="3836" y="7"/>
                  </a:lnTo>
                  <a:lnTo>
                    <a:pt x="3949" y="5"/>
                  </a:lnTo>
                  <a:lnTo>
                    <a:pt x="4073" y="4"/>
                  </a:lnTo>
                  <a:lnTo>
                    <a:pt x="4210" y="2"/>
                  </a:lnTo>
                  <a:lnTo>
                    <a:pt x="4358" y="0"/>
                  </a:lnTo>
                  <a:lnTo>
                    <a:pt x="4519" y="0"/>
                  </a:lnTo>
                  <a:lnTo>
                    <a:pt x="4689" y="0"/>
                  </a:lnTo>
                  <a:lnTo>
                    <a:pt x="4907" y="0"/>
                  </a:lnTo>
                  <a:lnTo>
                    <a:pt x="5116" y="2"/>
                  </a:lnTo>
                  <a:lnTo>
                    <a:pt x="5318" y="2"/>
                  </a:lnTo>
                  <a:lnTo>
                    <a:pt x="5513" y="4"/>
                  </a:lnTo>
                  <a:lnTo>
                    <a:pt x="5702" y="5"/>
                  </a:lnTo>
                  <a:lnTo>
                    <a:pt x="5702" y="73"/>
                  </a:lnTo>
                  <a:lnTo>
                    <a:pt x="5513" y="72"/>
                  </a:lnTo>
                  <a:lnTo>
                    <a:pt x="5318" y="70"/>
                  </a:lnTo>
                  <a:lnTo>
                    <a:pt x="5116" y="70"/>
                  </a:lnTo>
                  <a:lnTo>
                    <a:pt x="4907" y="68"/>
                  </a:lnTo>
                  <a:lnTo>
                    <a:pt x="4689" y="68"/>
                  </a:lnTo>
                  <a:lnTo>
                    <a:pt x="4519" y="68"/>
                  </a:lnTo>
                  <a:lnTo>
                    <a:pt x="4358" y="70"/>
                  </a:lnTo>
                  <a:lnTo>
                    <a:pt x="4210" y="70"/>
                  </a:lnTo>
                  <a:lnTo>
                    <a:pt x="4073" y="72"/>
                  </a:lnTo>
                  <a:lnTo>
                    <a:pt x="3949" y="73"/>
                  </a:lnTo>
                  <a:lnTo>
                    <a:pt x="3836" y="75"/>
                  </a:lnTo>
                  <a:lnTo>
                    <a:pt x="3735" y="78"/>
                  </a:lnTo>
                  <a:lnTo>
                    <a:pt x="3648" y="80"/>
                  </a:lnTo>
                  <a:lnTo>
                    <a:pt x="3547" y="87"/>
                  </a:lnTo>
                  <a:lnTo>
                    <a:pt x="3455" y="98"/>
                  </a:lnTo>
                  <a:lnTo>
                    <a:pt x="3369" y="110"/>
                  </a:lnTo>
                  <a:lnTo>
                    <a:pt x="3293" y="127"/>
                  </a:lnTo>
                  <a:lnTo>
                    <a:pt x="3223" y="146"/>
                  </a:lnTo>
                  <a:lnTo>
                    <a:pt x="3162" y="167"/>
                  </a:lnTo>
                  <a:lnTo>
                    <a:pt x="3105" y="190"/>
                  </a:lnTo>
                  <a:lnTo>
                    <a:pt x="3056" y="214"/>
                  </a:lnTo>
                  <a:lnTo>
                    <a:pt x="3012" y="240"/>
                  </a:lnTo>
                  <a:lnTo>
                    <a:pt x="2974" y="266"/>
                  </a:lnTo>
                  <a:lnTo>
                    <a:pt x="2939" y="293"/>
                  </a:lnTo>
                  <a:lnTo>
                    <a:pt x="2911" y="320"/>
                  </a:lnTo>
                  <a:lnTo>
                    <a:pt x="2887" y="345"/>
                  </a:lnTo>
                  <a:lnTo>
                    <a:pt x="2868" y="371"/>
                  </a:lnTo>
                  <a:lnTo>
                    <a:pt x="2852" y="394"/>
                  </a:lnTo>
                  <a:lnTo>
                    <a:pt x="2835" y="371"/>
                  </a:lnTo>
                  <a:lnTo>
                    <a:pt x="2816" y="345"/>
                  </a:lnTo>
                  <a:lnTo>
                    <a:pt x="2791" y="320"/>
                  </a:lnTo>
                  <a:lnTo>
                    <a:pt x="2763" y="293"/>
                  </a:lnTo>
                  <a:lnTo>
                    <a:pt x="2730" y="266"/>
                  </a:lnTo>
                  <a:lnTo>
                    <a:pt x="2690" y="240"/>
                  </a:lnTo>
                  <a:lnTo>
                    <a:pt x="2647" y="214"/>
                  </a:lnTo>
                  <a:lnTo>
                    <a:pt x="2598" y="190"/>
                  </a:lnTo>
                  <a:lnTo>
                    <a:pt x="2542" y="167"/>
                  </a:lnTo>
                  <a:lnTo>
                    <a:pt x="2480" y="146"/>
                  </a:lnTo>
                  <a:lnTo>
                    <a:pt x="2410" y="127"/>
                  </a:lnTo>
                  <a:lnTo>
                    <a:pt x="2333" y="110"/>
                  </a:lnTo>
                  <a:lnTo>
                    <a:pt x="2248" y="98"/>
                  </a:lnTo>
                  <a:lnTo>
                    <a:pt x="2156" y="87"/>
                  </a:lnTo>
                  <a:lnTo>
                    <a:pt x="2055" y="80"/>
                  </a:lnTo>
                  <a:lnTo>
                    <a:pt x="1968" y="78"/>
                  </a:lnTo>
                  <a:lnTo>
                    <a:pt x="1867" y="75"/>
                  </a:lnTo>
                  <a:lnTo>
                    <a:pt x="1754" y="73"/>
                  </a:lnTo>
                  <a:lnTo>
                    <a:pt x="1630" y="72"/>
                  </a:lnTo>
                  <a:lnTo>
                    <a:pt x="1492" y="70"/>
                  </a:lnTo>
                  <a:lnTo>
                    <a:pt x="1344" y="70"/>
                  </a:lnTo>
                  <a:lnTo>
                    <a:pt x="1184" y="68"/>
                  </a:lnTo>
                  <a:lnTo>
                    <a:pt x="1014" y="68"/>
                  </a:lnTo>
                  <a:lnTo>
                    <a:pt x="796" y="68"/>
                  </a:lnTo>
                  <a:lnTo>
                    <a:pt x="587" y="70"/>
                  </a:lnTo>
                  <a:lnTo>
                    <a:pt x="385" y="70"/>
                  </a:lnTo>
                  <a:lnTo>
                    <a:pt x="190" y="72"/>
                  </a:lnTo>
                  <a:lnTo>
                    <a:pt x="0" y="73"/>
                  </a:lnTo>
                  <a:lnTo>
                    <a:pt x="0" y="5"/>
                  </a:lnTo>
                  <a:lnTo>
                    <a:pt x="190" y="4"/>
                  </a:lnTo>
                  <a:lnTo>
                    <a:pt x="385" y="2"/>
                  </a:lnTo>
                  <a:lnTo>
                    <a:pt x="587" y="2"/>
                  </a:lnTo>
                  <a:lnTo>
                    <a:pt x="796" y="0"/>
                  </a:lnTo>
                  <a:lnTo>
                    <a:pt x="1014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121919" tIns="60959" rIns="121919" bIns="60959" numCol="1" anchor="t" anchorCtr="0" compatLnSpc="1"/>
            <a:lstStyle/>
            <a:p>
              <a:endParaRPr lang="zh-CN" altLang="en-US" sz="1705"/>
            </a:p>
          </p:txBody>
        </p:sp>
      </p:grpSp>
    </p:spTree>
    <p:extLst>
      <p:ext uri="{BB962C8B-B14F-4D97-AF65-F5344CB8AC3E}">
        <p14:creationId xmlns:p14="http://schemas.microsoft.com/office/powerpoint/2010/main" val="1426715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" descr="preencoded.png">
            <a:extLst>
              <a:ext uri="{FF2B5EF4-FFF2-40B4-BE49-F238E27FC236}">
                <a16:creationId xmlns:a16="http://schemas.microsoft.com/office/drawing/2014/main" id="{8C2C2AB1-7BB1-8CD2-BC18-14D9F701BE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6152" b="16152"/>
          <a:stretch/>
        </p:blipFill>
        <p:spPr>
          <a:xfrm>
            <a:off x="0" y="0"/>
            <a:ext cx="12192000" cy="625475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7F38FC4-0DD2-40C5-40F7-10C697B75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87366"/>
            <a:ext cx="11176819" cy="50098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>
                <a:solidFill>
                  <a:schemeClr val="bg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86B85BE-E46E-79D4-E547-C64B765BCFB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40" y="44826"/>
            <a:ext cx="927279" cy="500987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5E90CD5-CE1F-2A3F-1ADE-D8F78E4746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271" y="6575708"/>
            <a:ext cx="1411458" cy="282292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DB87D39-BA5D-90B2-DCF3-744F04782AA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13899"/>
            <a:ext cx="12192000" cy="232598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F9709FDA-F65F-9B0B-9AFC-77A3CB27812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4868"/>
            <a:ext cx="12192000" cy="5870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A03E63AD-C46B-5233-5596-4DED5A32C765}"/>
              </a:ext>
            </a:extLst>
          </p:cNvPr>
          <p:cNvSpPr/>
          <p:nvPr userDrawn="1"/>
        </p:nvSpPr>
        <p:spPr>
          <a:xfrm>
            <a:off x="0" y="634868"/>
            <a:ext cx="12192000" cy="5870164"/>
          </a:xfrm>
          <a:prstGeom prst="rect">
            <a:avLst/>
          </a:prstGeom>
          <a:solidFill>
            <a:schemeClr val="bg1">
              <a:lumMod val="8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5659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" descr="preencoded.png">
            <a:extLst>
              <a:ext uri="{FF2B5EF4-FFF2-40B4-BE49-F238E27FC236}">
                <a16:creationId xmlns:a16="http://schemas.microsoft.com/office/drawing/2014/main" id="{8C2C2AB1-7BB1-8CD2-BC18-14D9F701BE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6152" b="16152"/>
          <a:stretch/>
        </p:blipFill>
        <p:spPr>
          <a:xfrm>
            <a:off x="0" y="0"/>
            <a:ext cx="12192000" cy="625475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7F38FC4-0DD2-40C5-40F7-10C697B75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87366"/>
            <a:ext cx="11176819" cy="50098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>
                <a:solidFill>
                  <a:schemeClr val="bg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86B85BE-E46E-79D4-E547-C64B765BCFB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40" y="44826"/>
            <a:ext cx="927279" cy="500987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5E90CD5-CE1F-2A3F-1ADE-D8F78E4746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271" y="6575708"/>
            <a:ext cx="1411458" cy="282292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DB87D39-BA5D-90B2-DCF3-744F04782AA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13899"/>
            <a:ext cx="12192000" cy="232598"/>
          </a:xfrm>
          <a:prstGeom prst="rect">
            <a:avLst/>
          </a:prstGeom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E09A3209-E4AC-30C1-846D-F4BA2D9CBCB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alphaModFix amt="5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587"/>
            <a:ext cx="12192000" cy="583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54701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662765-685E-A353-F276-1FFA5A7B6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FFCF48-3C83-3CA4-4627-E4BC56FD04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4CD646-A2AB-F6F5-010C-912AFDCA2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A9837-CF2A-49F4-AF29-96FF8109E27C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5E25020-423A-FC23-9F15-9987BC556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73267F-AF19-7085-5116-18181C04B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25E0E-55C3-417E-8DCB-23215ADA6F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4658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1E7439-6148-758C-EC66-A03016AEA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99A7F19-9369-C84E-D5A9-10723062C0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A56146-635F-3DCA-6312-A78807D6CB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0761AB-2667-E3AB-DCAB-E9A5FABAE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A9837-CF2A-49F4-AF29-96FF8109E27C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935E1BD-1742-A383-A7A5-E9A1ADE9E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07647B-17F5-B19F-26F7-4766E99EC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25E0E-55C3-417E-8DCB-23215ADA6F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69866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08EDA5-EAB9-ED59-74F7-8E2652131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2FE579F-33BE-D7CB-ADAF-9CE84D5909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EC9E6D5-8520-5F13-20DA-A832E36712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0D71B37-788B-2208-AE0A-47DBC587B5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549A1F9-B4A8-BD2F-4CDE-97CFCBDBC3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0CF24AE-3FA4-612C-87D5-77AD5548B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A9837-CF2A-49F4-AF29-96FF8109E27C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4F0492D-6F21-203B-58AA-729A0CC8E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B3F46E8-401B-11F2-7513-E94D61C31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25E0E-55C3-417E-8DCB-23215ADA6F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12970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2A26F21-256F-2F29-8B5E-E227E73F6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07F0369-2BBA-A3E6-E66A-3213046F9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A9837-CF2A-49F4-AF29-96FF8109E27C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E75D95F-3A50-1D0E-5BDB-EC671787B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54E3C15-D4C0-2020-A405-5D1DCA420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25E0E-55C3-417E-8DCB-23215ADA6F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54652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2F2A274-B80F-9EC3-9539-BDB677D82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A9837-CF2A-49F4-AF29-96FF8109E27C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AD55011-AE3F-DE13-A1FA-7747527E4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47A0CC8-5CB6-A616-ACCE-B76E60776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25E0E-55C3-417E-8DCB-23215ADA6F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42134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61D94161-9F84-9A51-8E5B-DD80B1F518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9000" contrast="-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174" r="11964"/>
          <a:stretch/>
        </p:blipFill>
        <p:spPr>
          <a:xfrm>
            <a:off x="0" y="0"/>
            <a:ext cx="3353067" cy="6858000"/>
          </a:xfrm>
          <a:custGeom>
            <a:avLst/>
            <a:gdLst>
              <a:gd name="connsiteX0" fmla="*/ 0 w 6436588"/>
              <a:gd name="connsiteY0" fmla="*/ 0 h 6858000"/>
              <a:gd name="connsiteX1" fmla="*/ 5481677 w 6436588"/>
              <a:gd name="connsiteY1" fmla="*/ 0 h 6858000"/>
              <a:gd name="connsiteX2" fmla="*/ 6436588 w 6436588"/>
              <a:gd name="connsiteY2" fmla="*/ 6858000 h 6858000"/>
              <a:gd name="connsiteX3" fmla="*/ 0 w 643658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36588" h="6858000">
                <a:moveTo>
                  <a:pt x="0" y="0"/>
                </a:moveTo>
                <a:lnTo>
                  <a:pt x="5481677" y="0"/>
                </a:lnTo>
                <a:lnTo>
                  <a:pt x="643658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D92FED6E-0F4E-BA1A-1961-C58A722A4E0A}"/>
              </a:ext>
            </a:extLst>
          </p:cNvPr>
          <p:cNvSpPr/>
          <p:nvPr userDrawn="1"/>
        </p:nvSpPr>
        <p:spPr>
          <a:xfrm>
            <a:off x="0" y="-9378"/>
            <a:ext cx="3357489" cy="6860344"/>
          </a:xfrm>
          <a:custGeom>
            <a:avLst/>
            <a:gdLst>
              <a:gd name="connsiteX0" fmla="*/ 0 w 3357489"/>
              <a:gd name="connsiteY0" fmla="*/ 14067 h 6860344"/>
              <a:gd name="connsiteX1" fmla="*/ 4689 w 3357489"/>
              <a:gd name="connsiteY1" fmla="*/ 6860344 h 6860344"/>
              <a:gd name="connsiteX2" fmla="*/ 3357489 w 3357489"/>
              <a:gd name="connsiteY2" fmla="*/ 6860344 h 6860344"/>
              <a:gd name="connsiteX3" fmla="*/ 2865120 w 3357489"/>
              <a:gd name="connsiteY3" fmla="*/ 0 h 6860344"/>
              <a:gd name="connsiteX4" fmla="*/ 0 w 3357489"/>
              <a:gd name="connsiteY4" fmla="*/ 14067 h 6860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7489" h="6860344">
                <a:moveTo>
                  <a:pt x="0" y="14067"/>
                </a:moveTo>
                <a:lnTo>
                  <a:pt x="4689" y="6860344"/>
                </a:lnTo>
                <a:lnTo>
                  <a:pt x="3357489" y="6860344"/>
                </a:lnTo>
                <a:lnTo>
                  <a:pt x="2865120" y="0"/>
                </a:lnTo>
                <a:lnTo>
                  <a:pt x="0" y="14067"/>
                </a:lnTo>
                <a:close/>
              </a:path>
            </a:pathLst>
          </a:custGeom>
          <a:gradFill>
            <a:gsLst>
              <a:gs pos="95000">
                <a:srgbClr val="3986B2">
                  <a:alpha val="87000"/>
                </a:srgbClr>
              </a:gs>
              <a:gs pos="63000">
                <a:srgbClr val="73C2FC">
                  <a:alpha val="52000"/>
                </a:srgbClr>
              </a:gs>
              <a:gs pos="0">
                <a:srgbClr val="B9FFFF">
                  <a:alpha val="42000"/>
                </a:srgb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06543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207754CC-FB0B-012B-DA50-F907BF79E18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4868"/>
            <a:ext cx="12192000" cy="5870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A4CDB6A3-F073-6EC4-80F9-09A248834DCB}"/>
              </a:ext>
            </a:extLst>
          </p:cNvPr>
          <p:cNvSpPr/>
          <p:nvPr userDrawn="1"/>
        </p:nvSpPr>
        <p:spPr>
          <a:xfrm>
            <a:off x="0" y="634868"/>
            <a:ext cx="12192000" cy="5870164"/>
          </a:xfrm>
          <a:prstGeom prst="rect">
            <a:avLst/>
          </a:prstGeom>
          <a:solidFill>
            <a:schemeClr val="bg1">
              <a:lumMod val="8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63213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442A0D-F1C2-61AD-DFBC-1BFB442D8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438F9D0-D816-24CE-4544-9E8B0C6E46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47201A1-5984-D693-8AC0-97B96CF9A5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CF0A9A7-239B-6ADA-4AE2-587CFDAFF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A9837-CF2A-49F4-AF29-96FF8109E27C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CC1B94-E8D6-D8A9-866A-B7EAF9516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2A1AE57-0DCA-8A0E-8168-7E437239C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25E0E-55C3-417E-8DCB-23215ADA6F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895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9fb744c-17c1-4b7a-9d1c-670c0ef5a85a">
            <a:extLst>
              <a:ext uri="{FF2B5EF4-FFF2-40B4-BE49-F238E27FC236}">
                <a16:creationId xmlns:a16="http://schemas.microsoft.com/office/drawing/2014/main" id="{815E049C-3BC1-998A-ACBE-0025B801A8DD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" b="59099"/>
          <a:stretch/>
        </p:blipFill>
        <p:spPr>
          <a:xfrm>
            <a:off x="0" y="6062988"/>
            <a:ext cx="12192000" cy="79501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9B6E650-2630-02DC-5C50-7DFC9DF428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1" y="180975"/>
            <a:ext cx="2865474" cy="573095"/>
          </a:xfrm>
          <a:prstGeom prst="rect">
            <a:avLst/>
          </a:prstGeom>
        </p:spPr>
      </p:pic>
      <p:pic>
        <p:nvPicPr>
          <p:cNvPr id="4" name="图片 3" hidden="1">
            <a:extLst>
              <a:ext uri="{FF2B5EF4-FFF2-40B4-BE49-F238E27FC236}">
                <a16:creationId xmlns:a16="http://schemas.microsoft.com/office/drawing/2014/main" id="{6C67D390-8815-DC4F-0407-8DE78E45E6F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" b="36637"/>
          <a:stretch/>
        </p:blipFill>
        <p:spPr>
          <a:xfrm>
            <a:off x="51581" y="6062988"/>
            <a:ext cx="12121662" cy="764533"/>
          </a:xfrm>
          <a:custGeom>
            <a:avLst/>
            <a:gdLst>
              <a:gd name="connsiteX0" fmla="*/ 0 w 12121662"/>
              <a:gd name="connsiteY0" fmla="*/ 0 h 713627"/>
              <a:gd name="connsiteX1" fmla="*/ 3273178 w 12121662"/>
              <a:gd name="connsiteY1" fmla="*/ 0 h 713627"/>
              <a:gd name="connsiteX2" fmla="*/ 4811151 w 12121662"/>
              <a:gd name="connsiteY2" fmla="*/ 14932 h 713627"/>
              <a:gd name="connsiteX3" fmla="*/ 5270696 w 12121662"/>
              <a:gd name="connsiteY3" fmla="*/ 94649 h 713627"/>
              <a:gd name="connsiteX4" fmla="*/ 5617699 w 12121662"/>
              <a:gd name="connsiteY4" fmla="*/ 179055 h 713627"/>
              <a:gd name="connsiteX5" fmla="*/ 5941256 w 12121662"/>
              <a:gd name="connsiteY5" fmla="*/ 357245 h 713627"/>
              <a:gd name="connsiteX6" fmla="*/ 6077244 w 12121662"/>
              <a:gd name="connsiteY6" fmla="*/ 441652 h 713627"/>
              <a:gd name="connsiteX7" fmla="*/ 6377354 w 12121662"/>
              <a:gd name="connsiteY7" fmla="*/ 230636 h 713627"/>
              <a:gd name="connsiteX8" fmla="*/ 7005711 w 12121662"/>
              <a:gd name="connsiteY8" fmla="*/ 61824 h 713627"/>
              <a:gd name="connsiteX9" fmla="*/ 7760677 w 12121662"/>
              <a:gd name="connsiteY9" fmla="*/ 5553 h 713627"/>
              <a:gd name="connsiteX10" fmla="*/ 9048968 w 12121662"/>
              <a:gd name="connsiteY10" fmla="*/ 0 h 713627"/>
              <a:gd name="connsiteX11" fmla="*/ 12112454 w 12121662"/>
              <a:gd name="connsiteY11" fmla="*/ 0 h 713627"/>
              <a:gd name="connsiteX12" fmla="*/ 12121662 w 12121662"/>
              <a:gd name="connsiteY12" fmla="*/ 713627 h 713627"/>
              <a:gd name="connsiteX13" fmla="*/ 0 w 12121662"/>
              <a:gd name="connsiteY13" fmla="*/ 699630 h 713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21662" h="713627">
                <a:moveTo>
                  <a:pt x="0" y="0"/>
                </a:moveTo>
                <a:lnTo>
                  <a:pt x="3273178" y="0"/>
                </a:lnTo>
                <a:lnTo>
                  <a:pt x="4811151" y="14932"/>
                </a:lnTo>
                <a:lnTo>
                  <a:pt x="5270696" y="94649"/>
                </a:lnTo>
                <a:lnTo>
                  <a:pt x="5617699" y="179055"/>
                </a:lnTo>
                <a:lnTo>
                  <a:pt x="5941256" y="357245"/>
                </a:lnTo>
                <a:lnTo>
                  <a:pt x="6077244" y="441652"/>
                </a:lnTo>
                <a:lnTo>
                  <a:pt x="6377354" y="230636"/>
                </a:lnTo>
                <a:lnTo>
                  <a:pt x="7005711" y="61824"/>
                </a:lnTo>
                <a:lnTo>
                  <a:pt x="7760677" y="5553"/>
                </a:lnTo>
                <a:lnTo>
                  <a:pt x="9048968" y="0"/>
                </a:lnTo>
                <a:lnTo>
                  <a:pt x="12112454" y="0"/>
                </a:lnTo>
                <a:lnTo>
                  <a:pt x="12121662" y="713627"/>
                </a:lnTo>
                <a:lnTo>
                  <a:pt x="0" y="699630"/>
                </a:lnTo>
                <a:close/>
              </a:path>
            </a:pathLst>
          </a:cu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D19CA96-A496-4DA7-4B47-588A124BC25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36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4000"/>
                    </a14:imgEffect>
                    <a14:imgEffect>
                      <a14:saturation sat="129000"/>
                    </a14:imgEffect>
                    <a14:imgEffect>
                      <a14:brightnessContrast bright="-5000" contrast="6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627" t="44860" r="35317" b="18380"/>
          <a:stretch>
            <a:fillRect/>
          </a:stretch>
        </p:blipFill>
        <p:spPr>
          <a:xfrm>
            <a:off x="5960012" y="5045612"/>
            <a:ext cx="2021059" cy="1720948"/>
          </a:xfrm>
          <a:custGeom>
            <a:avLst/>
            <a:gdLst>
              <a:gd name="connsiteX0" fmla="*/ 0 w 2021059"/>
              <a:gd name="connsiteY0" fmla="*/ 0 h 1720948"/>
              <a:gd name="connsiteX1" fmla="*/ 2021059 w 2021059"/>
              <a:gd name="connsiteY1" fmla="*/ 0 h 1720948"/>
              <a:gd name="connsiteX2" fmla="*/ 2021059 w 2021059"/>
              <a:gd name="connsiteY2" fmla="*/ 1720948 h 1720948"/>
              <a:gd name="connsiteX3" fmla="*/ 0 w 2021059"/>
              <a:gd name="connsiteY3" fmla="*/ 1720948 h 1720948"/>
              <a:gd name="connsiteX4" fmla="*/ 0 w 2021059"/>
              <a:gd name="connsiteY4" fmla="*/ 0 h 1720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1059" h="1720948">
                <a:moveTo>
                  <a:pt x="0" y="0"/>
                </a:moveTo>
                <a:lnTo>
                  <a:pt x="2021059" y="0"/>
                </a:lnTo>
                <a:lnTo>
                  <a:pt x="2021059" y="1720948"/>
                </a:lnTo>
                <a:lnTo>
                  <a:pt x="0" y="172094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3C7A36B-75C9-2B73-C844-3A95D0822EB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36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4000"/>
                    </a14:imgEffect>
                    <a14:imgEffect>
                      <a14:saturation sat="129000"/>
                    </a14:imgEffect>
                    <a14:imgEffect>
                      <a14:brightnessContrast bright="-5000" contrast="6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176427"/>
            <a:ext cx="10606165" cy="4681572"/>
          </a:xfrm>
          <a:custGeom>
            <a:avLst/>
            <a:gdLst>
              <a:gd name="connsiteX0" fmla="*/ 0 w 10606165"/>
              <a:gd name="connsiteY0" fmla="*/ 0 h 4681572"/>
              <a:gd name="connsiteX1" fmla="*/ 10606165 w 10606165"/>
              <a:gd name="connsiteY1" fmla="*/ 0 h 4681572"/>
              <a:gd name="connsiteX2" fmla="*/ 10606165 w 10606165"/>
              <a:gd name="connsiteY2" fmla="*/ 4681572 h 4681572"/>
              <a:gd name="connsiteX3" fmla="*/ 0 w 10606165"/>
              <a:gd name="connsiteY3" fmla="*/ 4681572 h 4681572"/>
              <a:gd name="connsiteX4" fmla="*/ 0 w 10606165"/>
              <a:gd name="connsiteY4" fmla="*/ 0 h 4681572"/>
              <a:gd name="connsiteX5" fmla="*/ 4839286 w 10606165"/>
              <a:gd name="connsiteY5" fmla="*/ 2100151 h 4681572"/>
              <a:gd name="connsiteX6" fmla="*/ 4839286 w 10606165"/>
              <a:gd name="connsiteY6" fmla="*/ 3821099 h 4681572"/>
              <a:gd name="connsiteX7" fmla="*/ 6860345 w 10606165"/>
              <a:gd name="connsiteY7" fmla="*/ 3821099 h 4681572"/>
              <a:gd name="connsiteX8" fmla="*/ 6860345 w 10606165"/>
              <a:gd name="connsiteY8" fmla="*/ 2100151 h 4681572"/>
              <a:gd name="connsiteX9" fmla="*/ 4839286 w 10606165"/>
              <a:gd name="connsiteY9" fmla="*/ 2100151 h 4681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606165" h="4681572">
                <a:moveTo>
                  <a:pt x="0" y="0"/>
                </a:moveTo>
                <a:lnTo>
                  <a:pt x="10606165" y="0"/>
                </a:lnTo>
                <a:lnTo>
                  <a:pt x="10606165" y="4681572"/>
                </a:lnTo>
                <a:lnTo>
                  <a:pt x="0" y="4681572"/>
                </a:lnTo>
                <a:lnTo>
                  <a:pt x="0" y="0"/>
                </a:lnTo>
                <a:close/>
                <a:moveTo>
                  <a:pt x="4839286" y="2100151"/>
                </a:moveTo>
                <a:lnTo>
                  <a:pt x="4839286" y="3821099"/>
                </a:lnTo>
                <a:lnTo>
                  <a:pt x="6860345" y="3821099"/>
                </a:lnTo>
                <a:lnTo>
                  <a:pt x="6860345" y="2100151"/>
                </a:lnTo>
                <a:lnTo>
                  <a:pt x="4839286" y="210015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46317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9446FE-CDE5-E81A-D340-8BCC743C8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6DC358B-E2F4-704A-D64B-4935FECA3C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449C70-0415-8DD9-7858-518BA4B789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E2AEA31-DD6B-F7A4-E9C9-A67900A28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A9837-CF2A-49F4-AF29-96FF8109E27C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BD0C7C-2556-494E-C461-8F09EC01F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C7A84E8-C111-AD60-7841-4AF84159A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25E0E-55C3-417E-8DCB-23215ADA6F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9415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EC60BD-52BB-40A9-46D1-C14FF39E0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A7CB75F-29D5-2E2E-CB67-CFAC3816E8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4506BD4-7354-2B59-4250-45ACF039A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A9837-CF2A-49F4-AF29-96FF8109E27C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6CC61DA-39B4-00C6-CADB-E86CA552A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55DA4D1-7B21-1396-4388-C4CBEC708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25E0E-55C3-417E-8DCB-23215ADA6F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87738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CE9E2D0-F6B2-919D-BFC3-D87A0A74FB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EF869B1-3D80-CF58-E54F-AFAA7B97B2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75152C8-4AC7-1410-5050-06ECCD33A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A9837-CF2A-49F4-AF29-96FF8109E27C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8AD009D-409A-53B0-4E8C-0F23BA9F0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CC003A-F695-7FB9-7450-8524AF538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25E0E-55C3-417E-8DCB-23215ADA6F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4316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19B6E650-2630-02DC-5C50-7DFC9DF428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1" y="180975"/>
            <a:ext cx="2865474" cy="573095"/>
          </a:xfrm>
          <a:prstGeom prst="rect">
            <a:avLst/>
          </a:prstGeom>
        </p:spPr>
      </p:pic>
      <p:pic>
        <p:nvPicPr>
          <p:cNvPr id="4" name="图片 3" hidden="1">
            <a:extLst>
              <a:ext uri="{FF2B5EF4-FFF2-40B4-BE49-F238E27FC236}">
                <a16:creationId xmlns:a16="http://schemas.microsoft.com/office/drawing/2014/main" id="{6C67D390-8815-DC4F-0407-8DE78E45E6F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" b="36637"/>
          <a:stretch/>
        </p:blipFill>
        <p:spPr>
          <a:xfrm>
            <a:off x="51581" y="6062988"/>
            <a:ext cx="12121662" cy="764533"/>
          </a:xfrm>
          <a:custGeom>
            <a:avLst/>
            <a:gdLst>
              <a:gd name="connsiteX0" fmla="*/ 0 w 12121662"/>
              <a:gd name="connsiteY0" fmla="*/ 0 h 713627"/>
              <a:gd name="connsiteX1" fmla="*/ 3273178 w 12121662"/>
              <a:gd name="connsiteY1" fmla="*/ 0 h 713627"/>
              <a:gd name="connsiteX2" fmla="*/ 4811151 w 12121662"/>
              <a:gd name="connsiteY2" fmla="*/ 14932 h 713627"/>
              <a:gd name="connsiteX3" fmla="*/ 5270696 w 12121662"/>
              <a:gd name="connsiteY3" fmla="*/ 94649 h 713627"/>
              <a:gd name="connsiteX4" fmla="*/ 5617699 w 12121662"/>
              <a:gd name="connsiteY4" fmla="*/ 179055 h 713627"/>
              <a:gd name="connsiteX5" fmla="*/ 5941256 w 12121662"/>
              <a:gd name="connsiteY5" fmla="*/ 357245 h 713627"/>
              <a:gd name="connsiteX6" fmla="*/ 6077244 w 12121662"/>
              <a:gd name="connsiteY6" fmla="*/ 441652 h 713627"/>
              <a:gd name="connsiteX7" fmla="*/ 6377354 w 12121662"/>
              <a:gd name="connsiteY7" fmla="*/ 230636 h 713627"/>
              <a:gd name="connsiteX8" fmla="*/ 7005711 w 12121662"/>
              <a:gd name="connsiteY8" fmla="*/ 61824 h 713627"/>
              <a:gd name="connsiteX9" fmla="*/ 7760677 w 12121662"/>
              <a:gd name="connsiteY9" fmla="*/ 5553 h 713627"/>
              <a:gd name="connsiteX10" fmla="*/ 9048968 w 12121662"/>
              <a:gd name="connsiteY10" fmla="*/ 0 h 713627"/>
              <a:gd name="connsiteX11" fmla="*/ 12112454 w 12121662"/>
              <a:gd name="connsiteY11" fmla="*/ 0 h 713627"/>
              <a:gd name="connsiteX12" fmla="*/ 12121662 w 12121662"/>
              <a:gd name="connsiteY12" fmla="*/ 713627 h 713627"/>
              <a:gd name="connsiteX13" fmla="*/ 0 w 12121662"/>
              <a:gd name="connsiteY13" fmla="*/ 699630 h 713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21662" h="713627">
                <a:moveTo>
                  <a:pt x="0" y="0"/>
                </a:moveTo>
                <a:lnTo>
                  <a:pt x="3273178" y="0"/>
                </a:lnTo>
                <a:lnTo>
                  <a:pt x="4811151" y="14932"/>
                </a:lnTo>
                <a:lnTo>
                  <a:pt x="5270696" y="94649"/>
                </a:lnTo>
                <a:lnTo>
                  <a:pt x="5617699" y="179055"/>
                </a:lnTo>
                <a:lnTo>
                  <a:pt x="5941256" y="357245"/>
                </a:lnTo>
                <a:lnTo>
                  <a:pt x="6077244" y="441652"/>
                </a:lnTo>
                <a:lnTo>
                  <a:pt x="6377354" y="230636"/>
                </a:lnTo>
                <a:lnTo>
                  <a:pt x="7005711" y="61824"/>
                </a:lnTo>
                <a:lnTo>
                  <a:pt x="7760677" y="5553"/>
                </a:lnTo>
                <a:lnTo>
                  <a:pt x="9048968" y="0"/>
                </a:lnTo>
                <a:lnTo>
                  <a:pt x="12112454" y="0"/>
                </a:lnTo>
                <a:lnTo>
                  <a:pt x="12121662" y="713627"/>
                </a:lnTo>
                <a:lnTo>
                  <a:pt x="0" y="699630"/>
                </a:lnTo>
                <a:close/>
              </a:path>
            </a:pathLst>
          </a:cu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707AA43-A875-7B9D-D1F1-2B422186453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6208"/>
            <a:ext cx="12192000" cy="6335059"/>
          </a:xfrm>
          <a:prstGeom prst="rect">
            <a:avLst/>
          </a:prstGeom>
        </p:spPr>
      </p:pic>
      <p:pic>
        <p:nvPicPr>
          <p:cNvPr id="6" name="e9fb744c-17c1-4b7a-9d1c-670c0ef5a85a">
            <a:extLst>
              <a:ext uri="{FF2B5EF4-FFF2-40B4-BE49-F238E27FC236}">
                <a16:creationId xmlns:a16="http://schemas.microsoft.com/office/drawing/2014/main" id="{815E049C-3BC1-998A-ACBE-0025B801A8DD}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" b="59099"/>
          <a:stretch/>
        </p:blipFill>
        <p:spPr>
          <a:xfrm>
            <a:off x="0" y="6062988"/>
            <a:ext cx="12192000" cy="795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98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9fb744c-17c1-4b7a-9d1c-670c0ef5a85a">
            <a:extLst>
              <a:ext uri="{FF2B5EF4-FFF2-40B4-BE49-F238E27FC236}">
                <a16:creationId xmlns:a16="http://schemas.microsoft.com/office/drawing/2014/main" id="{815E049C-3BC1-998A-ACBE-0025B801A8DD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" b="59099"/>
          <a:stretch/>
        </p:blipFill>
        <p:spPr>
          <a:xfrm>
            <a:off x="0" y="6062988"/>
            <a:ext cx="12192000" cy="79501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9B6E650-2630-02DC-5C50-7DFC9DF428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1" y="180975"/>
            <a:ext cx="2865474" cy="573095"/>
          </a:xfrm>
          <a:prstGeom prst="rect">
            <a:avLst/>
          </a:prstGeom>
        </p:spPr>
      </p:pic>
      <p:pic>
        <p:nvPicPr>
          <p:cNvPr id="2" name="图片 1" descr="preencoded.png">
            <a:extLst>
              <a:ext uri="{FF2B5EF4-FFF2-40B4-BE49-F238E27FC236}">
                <a16:creationId xmlns:a16="http://schemas.microsoft.com/office/drawing/2014/main" id="{B6E4B6F5-ADCF-36FA-E3C9-B8228BFF750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000"/>
          </a:blip>
          <a:srcRect l="41549" t="14226" r="2589" b="22299"/>
          <a:stretch/>
        </p:blipFill>
        <p:spPr>
          <a:xfrm>
            <a:off x="1485326" y="633368"/>
            <a:ext cx="8496089" cy="5429620"/>
          </a:xfrm>
          <a:custGeom>
            <a:avLst/>
            <a:gdLst/>
            <a:ahLst/>
            <a:cxnLst/>
            <a:rect l="l" t="t" r="r" b="b"/>
            <a:pathLst>
              <a:path w="6811603" h="4353111">
                <a:moveTo>
                  <a:pt x="1721569" y="1328067"/>
                </a:moveTo>
                <a:lnTo>
                  <a:pt x="1131317" y="2877480"/>
                </a:lnTo>
                <a:lnTo>
                  <a:pt x="2361009" y="2877480"/>
                </a:lnTo>
                <a:close/>
                <a:moveTo>
                  <a:pt x="4598156" y="98375"/>
                </a:moveTo>
                <a:lnTo>
                  <a:pt x="6811603" y="98375"/>
                </a:lnTo>
                <a:lnTo>
                  <a:pt x="6811603" y="245938"/>
                </a:lnTo>
                <a:cubicBezTo>
                  <a:pt x="6795207" y="245938"/>
                  <a:pt x="6778810" y="245938"/>
                  <a:pt x="6762415" y="245938"/>
                </a:cubicBezTo>
                <a:cubicBezTo>
                  <a:pt x="6368913" y="245938"/>
                  <a:pt x="6180360" y="401699"/>
                  <a:pt x="6196756" y="713221"/>
                </a:cubicBezTo>
                <a:lnTo>
                  <a:pt x="6196756" y="3738265"/>
                </a:lnTo>
                <a:cubicBezTo>
                  <a:pt x="6180360" y="4049787"/>
                  <a:pt x="6385309" y="4205548"/>
                  <a:pt x="6811603" y="4205548"/>
                </a:cubicBezTo>
                <a:lnTo>
                  <a:pt x="6811603" y="4353111"/>
                </a:lnTo>
                <a:lnTo>
                  <a:pt x="4598156" y="4353111"/>
                </a:lnTo>
                <a:lnTo>
                  <a:pt x="4598156" y="4205548"/>
                </a:lnTo>
                <a:cubicBezTo>
                  <a:pt x="4844095" y="4172756"/>
                  <a:pt x="4999855" y="4131766"/>
                  <a:pt x="5065439" y="4082579"/>
                </a:cubicBezTo>
                <a:cubicBezTo>
                  <a:pt x="5147419" y="4016995"/>
                  <a:pt x="5188409" y="3902224"/>
                  <a:pt x="5188409" y="3738265"/>
                </a:cubicBezTo>
                <a:lnTo>
                  <a:pt x="5188409" y="713221"/>
                </a:lnTo>
                <a:cubicBezTo>
                  <a:pt x="5204805" y="401699"/>
                  <a:pt x="5008053" y="245938"/>
                  <a:pt x="4598156" y="245938"/>
                </a:cubicBezTo>
                <a:close/>
                <a:moveTo>
                  <a:pt x="2016695" y="0"/>
                </a:moveTo>
                <a:lnTo>
                  <a:pt x="2188852" y="0"/>
                </a:lnTo>
                <a:lnTo>
                  <a:pt x="3590701" y="3320169"/>
                </a:lnTo>
                <a:cubicBezTo>
                  <a:pt x="3771056" y="3730067"/>
                  <a:pt x="3894025" y="3967807"/>
                  <a:pt x="3959609" y="4033391"/>
                </a:cubicBezTo>
                <a:cubicBezTo>
                  <a:pt x="4041589" y="4148162"/>
                  <a:pt x="4148163" y="4205548"/>
                  <a:pt x="4279329" y="4205548"/>
                </a:cubicBezTo>
                <a:lnTo>
                  <a:pt x="4279329" y="4353111"/>
                </a:lnTo>
                <a:lnTo>
                  <a:pt x="2238040" y="4353111"/>
                </a:lnTo>
                <a:lnTo>
                  <a:pt x="2238040" y="4205548"/>
                </a:lnTo>
                <a:cubicBezTo>
                  <a:pt x="2254436" y="4205548"/>
                  <a:pt x="2279030" y="4205548"/>
                  <a:pt x="2311822" y="4205548"/>
                </a:cubicBezTo>
                <a:cubicBezTo>
                  <a:pt x="2639740" y="4189152"/>
                  <a:pt x="2787303" y="4107172"/>
                  <a:pt x="2754511" y="3959609"/>
                </a:cubicBezTo>
                <a:cubicBezTo>
                  <a:pt x="2738115" y="3795650"/>
                  <a:pt x="2639740" y="3516920"/>
                  <a:pt x="2459385" y="3123418"/>
                </a:cubicBezTo>
                <a:lnTo>
                  <a:pt x="1057535" y="3123418"/>
                </a:lnTo>
                <a:cubicBezTo>
                  <a:pt x="844389" y="3582504"/>
                  <a:pt x="746013" y="3853036"/>
                  <a:pt x="762409" y="3935015"/>
                </a:cubicBezTo>
                <a:cubicBezTo>
                  <a:pt x="762409" y="4066182"/>
                  <a:pt x="926368" y="4156360"/>
                  <a:pt x="1254286" y="4205548"/>
                </a:cubicBezTo>
                <a:cubicBezTo>
                  <a:pt x="1270682" y="4205548"/>
                  <a:pt x="1278880" y="4205548"/>
                  <a:pt x="1278880" y="4205548"/>
                </a:cubicBezTo>
                <a:lnTo>
                  <a:pt x="1278880" y="4353111"/>
                </a:lnTo>
                <a:lnTo>
                  <a:pt x="0" y="4353111"/>
                </a:lnTo>
                <a:lnTo>
                  <a:pt x="0" y="4205548"/>
                </a:lnTo>
                <a:cubicBezTo>
                  <a:pt x="262334" y="4205548"/>
                  <a:pt x="467283" y="3959609"/>
                  <a:pt x="614846" y="346773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22128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FCA3703-AD75-A3EE-49F7-5881C7302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66"/>
            <a:ext cx="12192000" cy="6362427"/>
          </a:xfrm>
          <a:prstGeom prst="rect">
            <a:avLst/>
          </a:prstGeom>
        </p:spPr>
      </p:pic>
      <p:pic>
        <p:nvPicPr>
          <p:cNvPr id="6" name="e9fb744c-17c1-4b7a-9d1c-670c0ef5a85a">
            <a:extLst>
              <a:ext uri="{FF2B5EF4-FFF2-40B4-BE49-F238E27FC236}">
                <a16:creationId xmlns:a16="http://schemas.microsoft.com/office/drawing/2014/main" id="{815E049C-3BC1-998A-ACBE-0025B801A8DD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" b="59099"/>
          <a:stretch/>
        </p:blipFill>
        <p:spPr>
          <a:xfrm>
            <a:off x="0" y="6062988"/>
            <a:ext cx="12192000" cy="79501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0C3A368-A812-5806-652E-F10294B4A2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21" y="181984"/>
            <a:ext cx="2830371" cy="52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02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0" descr="preencoded.png">
            <a:extLst>
              <a:ext uri="{FF2B5EF4-FFF2-40B4-BE49-F238E27FC236}">
                <a16:creationId xmlns:a16="http://schemas.microsoft.com/office/drawing/2014/main" id="{814A4863-FD5B-8EFB-7E41-6A2F622518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6" r="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E245697-785E-6E99-D4D8-0F811D89A7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31611" t="24722" r="32827" b="42083"/>
          <a:stretch>
            <a:fillRect/>
          </a:stretch>
        </p:blipFill>
        <p:spPr>
          <a:xfrm>
            <a:off x="4933561" y="960118"/>
            <a:ext cx="4225558" cy="4320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5A9561C-AAE4-B60D-F8A6-9FD07A40CE5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38971" t="25556" r="38603" b="42083"/>
          <a:stretch>
            <a:fillRect/>
          </a:stretch>
        </p:blipFill>
        <p:spPr>
          <a:xfrm>
            <a:off x="9336777" y="960118"/>
            <a:ext cx="2262232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251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reencoded.png">
            <a:extLst>
              <a:ext uri="{FF2B5EF4-FFF2-40B4-BE49-F238E27FC236}">
                <a16:creationId xmlns:a16="http://schemas.microsoft.com/office/drawing/2014/main" id="{EABB96CE-41DC-FD12-24B4-4621EB5EAA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 l="41549" t="14226" r="2589" b="22299"/>
          <a:stretch/>
        </p:blipFill>
        <p:spPr>
          <a:xfrm>
            <a:off x="1281267" y="558273"/>
            <a:ext cx="9479720" cy="6058232"/>
          </a:xfrm>
          <a:custGeom>
            <a:avLst/>
            <a:gdLst/>
            <a:ahLst/>
            <a:cxnLst/>
            <a:rect l="l" t="t" r="r" b="b"/>
            <a:pathLst>
              <a:path w="6811603" h="4353111">
                <a:moveTo>
                  <a:pt x="1721569" y="1328067"/>
                </a:moveTo>
                <a:lnTo>
                  <a:pt x="1131317" y="2877480"/>
                </a:lnTo>
                <a:lnTo>
                  <a:pt x="2361009" y="2877480"/>
                </a:lnTo>
                <a:close/>
                <a:moveTo>
                  <a:pt x="4598156" y="98375"/>
                </a:moveTo>
                <a:lnTo>
                  <a:pt x="6811603" y="98375"/>
                </a:lnTo>
                <a:lnTo>
                  <a:pt x="6811603" y="245938"/>
                </a:lnTo>
                <a:cubicBezTo>
                  <a:pt x="6795207" y="245938"/>
                  <a:pt x="6778810" y="245938"/>
                  <a:pt x="6762415" y="245938"/>
                </a:cubicBezTo>
                <a:cubicBezTo>
                  <a:pt x="6368913" y="245938"/>
                  <a:pt x="6180360" y="401699"/>
                  <a:pt x="6196756" y="713221"/>
                </a:cubicBezTo>
                <a:lnTo>
                  <a:pt x="6196756" y="3738265"/>
                </a:lnTo>
                <a:cubicBezTo>
                  <a:pt x="6180360" y="4049787"/>
                  <a:pt x="6385309" y="4205548"/>
                  <a:pt x="6811603" y="4205548"/>
                </a:cubicBezTo>
                <a:lnTo>
                  <a:pt x="6811603" y="4353111"/>
                </a:lnTo>
                <a:lnTo>
                  <a:pt x="4598156" y="4353111"/>
                </a:lnTo>
                <a:lnTo>
                  <a:pt x="4598156" y="4205548"/>
                </a:lnTo>
                <a:cubicBezTo>
                  <a:pt x="4844095" y="4172756"/>
                  <a:pt x="4999855" y="4131766"/>
                  <a:pt x="5065439" y="4082579"/>
                </a:cubicBezTo>
                <a:cubicBezTo>
                  <a:pt x="5147419" y="4016995"/>
                  <a:pt x="5188409" y="3902224"/>
                  <a:pt x="5188409" y="3738265"/>
                </a:cubicBezTo>
                <a:lnTo>
                  <a:pt x="5188409" y="713221"/>
                </a:lnTo>
                <a:cubicBezTo>
                  <a:pt x="5204805" y="401699"/>
                  <a:pt x="5008053" y="245938"/>
                  <a:pt x="4598156" y="245938"/>
                </a:cubicBezTo>
                <a:close/>
                <a:moveTo>
                  <a:pt x="2016695" y="0"/>
                </a:moveTo>
                <a:lnTo>
                  <a:pt x="2188852" y="0"/>
                </a:lnTo>
                <a:lnTo>
                  <a:pt x="3590701" y="3320169"/>
                </a:lnTo>
                <a:cubicBezTo>
                  <a:pt x="3771056" y="3730067"/>
                  <a:pt x="3894025" y="3967807"/>
                  <a:pt x="3959609" y="4033391"/>
                </a:cubicBezTo>
                <a:cubicBezTo>
                  <a:pt x="4041589" y="4148162"/>
                  <a:pt x="4148163" y="4205548"/>
                  <a:pt x="4279329" y="4205548"/>
                </a:cubicBezTo>
                <a:lnTo>
                  <a:pt x="4279329" y="4353111"/>
                </a:lnTo>
                <a:lnTo>
                  <a:pt x="2238040" y="4353111"/>
                </a:lnTo>
                <a:lnTo>
                  <a:pt x="2238040" y="4205548"/>
                </a:lnTo>
                <a:cubicBezTo>
                  <a:pt x="2254436" y="4205548"/>
                  <a:pt x="2279030" y="4205548"/>
                  <a:pt x="2311822" y="4205548"/>
                </a:cubicBezTo>
                <a:cubicBezTo>
                  <a:pt x="2639740" y="4189152"/>
                  <a:pt x="2787303" y="4107172"/>
                  <a:pt x="2754511" y="3959609"/>
                </a:cubicBezTo>
                <a:cubicBezTo>
                  <a:pt x="2738115" y="3795650"/>
                  <a:pt x="2639740" y="3516920"/>
                  <a:pt x="2459385" y="3123418"/>
                </a:cubicBezTo>
                <a:lnTo>
                  <a:pt x="1057535" y="3123418"/>
                </a:lnTo>
                <a:cubicBezTo>
                  <a:pt x="844389" y="3582504"/>
                  <a:pt x="746013" y="3853036"/>
                  <a:pt x="762409" y="3935015"/>
                </a:cubicBezTo>
                <a:cubicBezTo>
                  <a:pt x="762409" y="4066182"/>
                  <a:pt x="926368" y="4156360"/>
                  <a:pt x="1254286" y="4205548"/>
                </a:cubicBezTo>
                <a:cubicBezTo>
                  <a:pt x="1270682" y="4205548"/>
                  <a:pt x="1278880" y="4205548"/>
                  <a:pt x="1278880" y="4205548"/>
                </a:cubicBezTo>
                <a:lnTo>
                  <a:pt x="1278880" y="4353111"/>
                </a:lnTo>
                <a:lnTo>
                  <a:pt x="0" y="4353111"/>
                </a:lnTo>
                <a:lnTo>
                  <a:pt x="0" y="4205548"/>
                </a:lnTo>
                <a:cubicBezTo>
                  <a:pt x="262334" y="4205548"/>
                  <a:pt x="467283" y="3959609"/>
                  <a:pt x="614846" y="346773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22434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" descr="preencoded.png">
            <a:extLst>
              <a:ext uri="{FF2B5EF4-FFF2-40B4-BE49-F238E27FC236}">
                <a16:creationId xmlns:a16="http://schemas.microsoft.com/office/drawing/2014/main" id="{8C2C2AB1-7BB1-8CD2-BC18-14D9F701BE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6152" b="16152"/>
          <a:stretch/>
        </p:blipFill>
        <p:spPr>
          <a:xfrm>
            <a:off x="0" y="0"/>
            <a:ext cx="12192000" cy="625475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7F38FC4-0DD2-40C5-40F7-10C697B75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87366"/>
            <a:ext cx="11176819" cy="50098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>
                <a:solidFill>
                  <a:schemeClr val="bg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58B8EA-31DA-C824-E304-BBAE229C82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239" y="988142"/>
            <a:ext cx="11176819" cy="5392993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lnSpc>
                <a:spcPct val="150000"/>
              </a:lnSpc>
              <a:defRPr sz="18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lnSpc>
                <a:spcPct val="150000"/>
              </a:lnSpc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lnSpc>
                <a:spcPct val="150000"/>
              </a:lnSpc>
              <a:defRPr sz="14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lnSpc>
                <a:spcPct val="150000"/>
              </a:lnSpc>
              <a:defRPr sz="14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86B85BE-E46E-79D4-E547-C64B765BCFB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40" y="44826"/>
            <a:ext cx="927279" cy="500987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5E90CD5-CE1F-2A3F-1ADE-D8F78E4746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271" y="6575708"/>
            <a:ext cx="1411458" cy="282292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DB87D39-BA5D-90B2-DCF3-744F04782AA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13899"/>
            <a:ext cx="12192000" cy="23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776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" descr="preencoded.png">
            <a:extLst>
              <a:ext uri="{FF2B5EF4-FFF2-40B4-BE49-F238E27FC236}">
                <a16:creationId xmlns:a16="http://schemas.microsoft.com/office/drawing/2014/main" id="{8C2C2AB1-7BB1-8CD2-BC18-14D9F701BE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6152" b="16152"/>
          <a:stretch/>
        </p:blipFill>
        <p:spPr>
          <a:xfrm>
            <a:off x="0" y="0"/>
            <a:ext cx="12192000" cy="625475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7F38FC4-0DD2-40C5-40F7-10C697B75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87366"/>
            <a:ext cx="11176819" cy="50098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>
                <a:solidFill>
                  <a:schemeClr val="bg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58B8EA-31DA-C824-E304-BBAE229C82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239" y="988142"/>
            <a:ext cx="11176819" cy="5392993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lnSpc>
                <a:spcPct val="150000"/>
              </a:lnSpc>
              <a:defRPr sz="18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lnSpc>
                <a:spcPct val="150000"/>
              </a:lnSpc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lnSpc>
                <a:spcPct val="150000"/>
              </a:lnSpc>
              <a:defRPr sz="14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lnSpc>
                <a:spcPct val="150000"/>
              </a:lnSpc>
              <a:defRPr sz="14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5E90CD5-CE1F-2A3F-1ADE-D8F78E4746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271" y="6575708"/>
            <a:ext cx="1411458" cy="282292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DB87D39-BA5D-90B2-DCF3-744F04782AA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13899"/>
            <a:ext cx="12192000" cy="23259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DF2CFAB-3873-B206-0525-1E40F03F32E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5" y="63406"/>
            <a:ext cx="557492" cy="50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603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00F4F78-23BF-5CEA-B405-7F2013F0F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511908E-AE6F-1BB3-574A-04A0832520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DEE6DB-5EB7-7578-0713-6C2E63DF3A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0A9837-CF2A-49F4-AF29-96FF8109E27C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2A4A97-FEC4-BDED-6731-BD6878D819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01F054-BC0E-65E9-1131-DB54010164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25E0E-55C3-417E-8DCB-23215ADA6F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2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  <p:sldLayoutId id="2147483696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slideLayout" Target="../slideLayouts/slideLayout9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7E7F14-8A07-477F-1AB9-0467117BF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人卫智慧健康平台建设的背景和意义</a:t>
            </a:r>
            <a:endParaRPr lang="zh-CN" altLang="en-US" dirty="0"/>
          </a:p>
        </p:txBody>
      </p:sp>
      <p:sp>
        <p:nvSpPr>
          <p:cNvPr id="5" name="任意多边形 34">
            <a:extLst>
              <a:ext uri="{FF2B5EF4-FFF2-40B4-BE49-F238E27FC236}">
                <a16:creationId xmlns:a16="http://schemas.microsoft.com/office/drawing/2014/main" id="{0E99F24A-0B20-00B7-ABBB-6DE4A5291E0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369820" y="698203"/>
            <a:ext cx="9368790" cy="1922769"/>
          </a:xfrm>
          <a:custGeom>
            <a:avLst/>
            <a:gdLst>
              <a:gd name="adj" fmla="val 15604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715" h="2436">
                <a:moveTo>
                  <a:pt x="1199" y="0"/>
                </a:moveTo>
                <a:lnTo>
                  <a:pt x="12516" y="0"/>
                </a:lnTo>
                <a:cubicBezTo>
                  <a:pt x="13178" y="0"/>
                  <a:pt x="13715" y="537"/>
                  <a:pt x="13715" y="1199"/>
                </a:cubicBezTo>
                <a:lnTo>
                  <a:pt x="13715" y="2436"/>
                </a:lnTo>
                <a:lnTo>
                  <a:pt x="1586" y="2436"/>
                </a:lnTo>
                <a:lnTo>
                  <a:pt x="1568" y="2406"/>
                </a:lnTo>
                <a:cubicBezTo>
                  <a:pt x="1220" y="1839"/>
                  <a:pt x="670" y="1409"/>
                  <a:pt x="17" y="1216"/>
                </a:cubicBezTo>
                <a:lnTo>
                  <a:pt x="0" y="1211"/>
                </a:lnTo>
                <a:lnTo>
                  <a:pt x="0" y="1199"/>
                </a:lnTo>
                <a:cubicBezTo>
                  <a:pt x="0" y="537"/>
                  <a:pt x="537" y="0"/>
                  <a:pt x="1199" y="0"/>
                </a:cubicBezTo>
                <a:close/>
              </a:path>
            </a:pathLst>
          </a:custGeom>
          <a:gradFill>
            <a:gsLst>
              <a:gs pos="0">
                <a:schemeClr val="lt1">
                  <a:alpha val="0"/>
                </a:schemeClr>
              </a:gs>
              <a:gs pos="100000">
                <a:schemeClr val="accent1">
                  <a:alpha val="10000"/>
                </a:schemeClr>
              </a:gs>
            </a:gsLst>
            <a:lin ang="10800000" scaled="0"/>
          </a:gradFill>
          <a:ln w="12700"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accent1">
                    <a:alpha val="50000"/>
                  </a:schemeClr>
                </a:gs>
              </a:gsLst>
              <a:lin ang="10800000" scaled="0"/>
            </a:gra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1440180" rIns="91440" numCol="1" spcCol="0" rtlCol="0" fromWordArt="0" anchor="ctr" anchorCtr="1" forceAA="0" compatLnSpc="1">
            <a:no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sp>
        <p:nvSpPr>
          <p:cNvPr id="6" name="任意多边形 35">
            <a:extLst>
              <a:ext uri="{FF2B5EF4-FFF2-40B4-BE49-F238E27FC236}">
                <a16:creationId xmlns:a16="http://schemas.microsoft.com/office/drawing/2014/main" id="{4C325FA1-A29D-B869-31EA-11A9F13D8A1A}"/>
              </a:ext>
            </a:extLst>
          </p:cNvPr>
          <p:cNvSpPr>
            <a:spLocks noChangeAspect="1"/>
          </p:cNvSpPr>
          <p:nvPr>
            <p:custDataLst>
              <p:tags r:id="rId2"/>
            </p:custDataLst>
          </p:nvPr>
        </p:nvSpPr>
        <p:spPr>
          <a:xfrm>
            <a:off x="2312058" y="4675861"/>
            <a:ext cx="9639322" cy="1922769"/>
          </a:xfrm>
          <a:custGeom>
            <a:avLst/>
            <a:gdLst>
              <a:gd name="adj" fmla="val 15604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715" h="2435">
                <a:moveTo>
                  <a:pt x="1569" y="0"/>
                </a:moveTo>
                <a:lnTo>
                  <a:pt x="13715" y="0"/>
                </a:lnTo>
                <a:lnTo>
                  <a:pt x="13715" y="1236"/>
                </a:lnTo>
                <a:cubicBezTo>
                  <a:pt x="13715" y="1898"/>
                  <a:pt x="13178" y="2435"/>
                  <a:pt x="12516" y="2435"/>
                </a:cubicBezTo>
                <a:lnTo>
                  <a:pt x="1199" y="2435"/>
                </a:lnTo>
                <a:cubicBezTo>
                  <a:pt x="537" y="2435"/>
                  <a:pt x="0" y="1898"/>
                  <a:pt x="0" y="1236"/>
                </a:cubicBezTo>
                <a:lnTo>
                  <a:pt x="0" y="1196"/>
                </a:lnTo>
                <a:lnTo>
                  <a:pt x="17" y="1191"/>
                </a:lnTo>
                <a:cubicBezTo>
                  <a:pt x="670" y="998"/>
                  <a:pt x="1220" y="568"/>
                  <a:pt x="1568" y="1"/>
                </a:cubicBezTo>
                <a:lnTo>
                  <a:pt x="1569" y="0"/>
                </a:lnTo>
                <a:close/>
              </a:path>
            </a:pathLst>
          </a:custGeom>
          <a:gradFill>
            <a:gsLst>
              <a:gs pos="0">
                <a:schemeClr val="lt1">
                  <a:alpha val="0"/>
                </a:schemeClr>
              </a:gs>
              <a:gs pos="100000">
                <a:schemeClr val="accent1">
                  <a:alpha val="10000"/>
                </a:schemeClr>
              </a:gs>
            </a:gsLst>
            <a:lin ang="10800000" scaled="0"/>
          </a:gradFill>
          <a:ln w="12700"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accent1">
                    <a:alpha val="50000"/>
                  </a:schemeClr>
                </a:gs>
              </a:gsLst>
              <a:lin ang="10800000" scaled="0"/>
            </a:gra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1440180" rIns="91440" numCol="1" spcCol="0" rtlCol="0" fromWordArt="0" anchor="ctr" anchorCtr="1" forceAA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ea"/>
              </a:rPr>
              <a:t>        </a:t>
            </a:r>
          </a:p>
          <a:p>
            <a:pPr marL="171450" marR="0" lvl="0" indent="-1714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sp>
        <p:nvSpPr>
          <p:cNvPr id="7" name="任意多边形 36">
            <a:extLst>
              <a:ext uri="{FF2B5EF4-FFF2-40B4-BE49-F238E27FC236}">
                <a16:creationId xmlns:a16="http://schemas.microsoft.com/office/drawing/2014/main" id="{C01E36C9-44EF-9A3A-DDC0-06C0FEF38BA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455670" y="2661711"/>
            <a:ext cx="8282940" cy="1944988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2041" h="2436">
                <a:moveTo>
                  <a:pt x="14" y="0"/>
                </a:moveTo>
                <a:lnTo>
                  <a:pt x="12041" y="0"/>
                </a:lnTo>
                <a:lnTo>
                  <a:pt x="12041" y="2436"/>
                </a:lnTo>
                <a:lnTo>
                  <a:pt x="0" y="2436"/>
                </a:lnTo>
                <a:cubicBezTo>
                  <a:pt x="189" y="2066"/>
                  <a:pt x="295" y="1647"/>
                  <a:pt x="295" y="1204"/>
                </a:cubicBezTo>
                <a:cubicBezTo>
                  <a:pt x="295" y="780"/>
                  <a:pt x="198" y="378"/>
                  <a:pt x="24" y="20"/>
                </a:cubicBezTo>
                <a:lnTo>
                  <a:pt x="14" y="0"/>
                </a:lnTo>
                <a:close/>
              </a:path>
            </a:pathLst>
          </a:custGeom>
          <a:gradFill>
            <a:gsLst>
              <a:gs pos="0">
                <a:schemeClr val="lt1">
                  <a:alpha val="0"/>
                </a:schemeClr>
              </a:gs>
              <a:gs pos="100000">
                <a:schemeClr val="accent2">
                  <a:alpha val="10000"/>
                </a:schemeClr>
              </a:gs>
            </a:gsLst>
            <a:lin ang="10800000" scaled="0"/>
          </a:gradFill>
          <a:ln w="12700"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accent2">
                    <a:alpha val="50000"/>
                  </a:schemeClr>
                </a:gs>
              </a:gsLst>
              <a:lin ang="10800000" scaled="0"/>
            </a:gra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1151890" rIns="91440" numCol="1" spcCol="0" rtlCol="0" fromWordArt="0" anchor="ctr" anchorCtr="1" forceAA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e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AB622FE1-DAA6-DFA8-DE85-1EEB2ED479DB}"/>
              </a:ext>
            </a:extLst>
          </p:cNvPr>
          <p:cNvGrpSpPr/>
          <p:nvPr/>
        </p:nvGrpSpPr>
        <p:grpSpPr>
          <a:xfrm>
            <a:off x="240620" y="1995549"/>
            <a:ext cx="3268665" cy="3268665"/>
            <a:chOff x="240620" y="1952906"/>
            <a:chExt cx="3268665" cy="3268665"/>
          </a:xfrm>
        </p:grpSpPr>
        <p:sp>
          <p:nvSpPr>
            <p:cNvPr id="8" name="对象7">
              <a:extLst>
                <a:ext uri="{FF2B5EF4-FFF2-40B4-BE49-F238E27FC236}">
                  <a16:creationId xmlns:a16="http://schemas.microsoft.com/office/drawing/2014/main" id="{B961E9B8-2AD4-08CA-3DBF-AE99F9BAFFE2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885274" y="2606640"/>
              <a:ext cx="1970538" cy="1970538"/>
            </a:xfrm>
            <a:custGeom>
              <a:avLst/>
              <a:gdLst/>
              <a:ahLst/>
              <a:cxnLst/>
              <a:rect l="l" t="t" r="r" b="b"/>
              <a:pathLst>
                <a:path w="1929384" h="1929384">
                  <a:moveTo>
                    <a:pt x="923544" y="0"/>
                  </a:moveTo>
                  <a:cubicBezTo>
                    <a:pt x="941832" y="0"/>
                    <a:pt x="950976" y="0"/>
                    <a:pt x="969264" y="0"/>
                  </a:cubicBezTo>
                  <a:cubicBezTo>
                    <a:pt x="978408" y="0"/>
                    <a:pt x="987552" y="0"/>
                    <a:pt x="1005840" y="0"/>
                  </a:cubicBezTo>
                  <a:lnTo>
                    <a:pt x="1005840" y="9144"/>
                  </a:lnTo>
                  <a:cubicBezTo>
                    <a:pt x="987552" y="9144"/>
                    <a:pt x="978408" y="9144"/>
                    <a:pt x="969264" y="9144"/>
                  </a:cubicBezTo>
                  <a:cubicBezTo>
                    <a:pt x="950976" y="9144"/>
                    <a:pt x="941832" y="9144"/>
                    <a:pt x="923544" y="9144"/>
                  </a:cubicBezTo>
                  <a:lnTo>
                    <a:pt x="923544" y="0"/>
                  </a:lnTo>
                  <a:moveTo>
                    <a:pt x="777240" y="18288"/>
                  </a:moveTo>
                  <a:cubicBezTo>
                    <a:pt x="804672" y="9144"/>
                    <a:pt x="822960" y="9144"/>
                    <a:pt x="850392" y="9144"/>
                  </a:cubicBezTo>
                  <a:lnTo>
                    <a:pt x="850392" y="18288"/>
                  </a:lnTo>
                  <a:cubicBezTo>
                    <a:pt x="832104" y="18288"/>
                    <a:pt x="804672" y="27432"/>
                    <a:pt x="777240" y="27432"/>
                  </a:cubicBezTo>
                  <a:lnTo>
                    <a:pt x="777240" y="18288"/>
                  </a:lnTo>
                  <a:moveTo>
                    <a:pt x="1078992" y="9144"/>
                  </a:moveTo>
                  <a:cubicBezTo>
                    <a:pt x="1106424" y="9144"/>
                    <a:pt x="1124712" y="9144"/>
                    <a:pt x="1152144" y="18288"/>
                  </a:cubicBezTo>
                  <a:lnTo>
                    <a:pt x="1152144" y="27432"/>
                  </a:lnTo>
                  <a:cubicBezTo>
                    <a:pt x="1124712" y="27432"/>
                    <a:pt x="1106424" y="18288"/>
                    <a:pt x="1078992" y="18288"/>
                  </a:cubicBezTo>
                  <a:lnTo>
                    <a:pt x="1078992" y="9144"/>
                  </a:lnTo>
                  <a:moveTo>
                    <a:pt x="630936" y="54864"/>
                  </a:moveTo>
                  <a:cubicBezTo>
                    <a:pt x="658368" y="54864"/>
                    <a:pt x="676656" y="45720"/>
                    <a:pt x="704088" y="36576"/>
                  </a:cubicBezTo>
                  <a:lnTo>
                    <a:pt x="704088" y="45720"/>
                  </a:lnTo>
                  <a:cubicBezTo>
                    <a:pt x="685800" y="54864"/>
                    <a:pt x="658368" y="64008"/>
                    <a:pt x="630936" y="73152"/>
                  </a:cubicBezTo>
                  <a:lnTo>
                    <a:pt x="630936" y="54864"/>
                  </a:lnTo>
                  <a:moveTo>
                    <a:pt x="1225296" y="36576"/>
                  </a:moveTo>
                  <a:cubicBezTo>
                    <a:pt x="1252728" y="45720"/>
                    <a:pt x="1271016" y="54864"/>
                    <a:pt x="1298448" y="54864"/>
                  </a:cubicBezTo>
                  <a:lnTo>
                    <a:pt x="1298448" y="73152"/>
                  </a:lnTo>
                  <a:cubicBezTo>
                    <a:pt x="1271016" y="64008"/>
                    <a:pt x="1243584" y="54864"/>
                    <a:pt x="1225296" y="45720"/>
                  </a:cubicBezTo>
                  <a:lnTo>
                    <a:pt x="1225296" y="36576"/>
                  </a:lnTo>
                  <a:moveTo>
                    <a:pt x="1371600" y="91440"/>
                  </a:moveTo>
                  <a:cubicBezTo>
                    <a:pt x="1389888" y="100584"/>
                    <a:pt x="1417320" y="109728"/>
                    <a:pt x="1435608" y="118872"/>
                  </a:cubicBezTo>
                  <a:lnTo>
                    <a:pt x="1426464" y="137160"/>
                  </a:lnTo>
                  <a:cubicBezTo>
                    <a:pt x="1408176" y="118872"/>
                    <a:pt x="1389888" y="109728"/>
                    <a:pt x="1362456" y="100584"/>
                  </a:cubicBezTo>
                  <a:lnTo>
                    <a:pt x="1371600" y="91440"/>
                  </a:lnTo>
                  <a:moveTo>
                    <a:pt x="493776" y="118872"/>
                  </a:moveTo>
                  <a:cubicBezTo>
                    <a:pt x="512064" y="109728"/>
                    <a:pt x="539496" y="100584"/>
                    <a:pt x="557784" y="91440"/>
                  </a:cubicBezTo>
                  <a:lnTo>
                    <a:pt x="566928" y="100584"/>
                  </a:lnTo>
                  <a:cubicBezTo>
                    <a:pt x="539496" y="109728"/>
                    <a:pt x="521208" y="118872"/>
                    <a:pt x="502920" y="137160"/>
                  </a:cubicBezTo>
                  <a:lnTo>
                    <a:pt x="493776" y="118872"/>
                  </a:lnTo>
                  <a:moveTo>
                    <a:pt x="1499616" y="164592"/>
                  </a:moveTo>
                  <a:cubicBezTo>
                    <a:pt x="1517904" y="173736"/>
                    <a:pt x="1545336" y="192024"/>
                    <a:pt x="1563624" y="210312"/>
                  </a:cubicBezTo>
                  <a:lnTo>
                    <a:pt x="1554480" y="219456"/>
                  </a:lnTo>
                  <a:cubicBezTo>
                    <a:pt x="1536192" y="201168"/>
                    <a:pt x="1517904" y="182880"/>
                    <a:pt x="1490472" y="173736"/>
                  </a:cubicBezTo>
                  <a:lnTo>
                    <a:pt x="1499616" y="164592"/>
                  </a:lnTo>
                  <a:moveTo>
                    <a:pt x="365760" y="210312"/>
                  </a:moveTo>
                  <a:cubicBezTo>
                    <a:pt x="384048" y="192024"/>
                    <a:pt x="411480" y="173736"/>
                    <a:pt x="429768" y="164592"/>
                  </a:cubicBezTo>
                  <a:lnTo>
                    <a:pt x="438912" y="173736"/>
                  </a:lnTo>
                  <a:cubicBezTo>
                    <a:pt x="411480" y="182880"/>
                    <a:pt x="393192" y="201168"/>
                    <a:pt x="374904" y="219456"/>
                  </a:cubicBezTo>
                  <a:lnTo>
                    <a:pt x="365760" y="210312"/>
                  </a:lnTo>
                  <a:moveTo>
                    <a:pt x="1618488" y="256032"/>
                  </a:moveTo>
                  <a:cubicBezTo>
                    <a:pt x="1636776" y="274320"/>
                    <a:pt x="1655064" y="292608"/>
                    <a:pt x="1673352" y="310896"/>
                  </a:cubicBezTo>
                  <a:lnTo>
                    <a:pt x="1664208" y="320040"/>
                  </a:lnTo>
                  <a:cubicBezTo>
                    <a:pt x="1645920" y="301752"/>
                    <a:pt x="1627632" y="283464"/>
                    <a:pt x="1609344" y="265176"/>
                  </a:cubicBezTo>
                  <a:lnTo>
                    <a:pt x="1618488" y="256032"/>
                  </a:lnTo>
                  <a:moveTo>
                    <a:pt x="256032" y="310896"/>
                  </a:moveTo>
                  <a:cubicBezTo>
                    <a:pt x="274320" y="292608"/>
                    <a:pt x="292608" y="274320"/>
                    <a:pt x="310896" y="256032"/>
                  </a:cubicBezTo>
                  <a:lnTo>
                    <a:pt x="320040" y="265176"/>
                  </a:lnTo>
                  <a:cubicBezTo>
                    <a:pt x="301752" y="283464"/>
                    <a:pt x="283464" y="301752"/>
                    <a:pt x="265176" y="320040"/>
                  </a:cubicBezTo>
                  <a:lnTo>
                    <a:pt x="256032" y="310896"/>
                  </a:lnTo>
                  <a:moveTo>
                    <a:pt x="1719072" y="365760"/>
                  </a:moveTo>
                  <a:cubicBezTo>
                    <a:pt x="1737360" y="384048"/>
                    <a:pt x="1755648" y="411480"/>
                    <a:pt x="1764792" y="429768"/>
                  </a:cubicBezTo>
                  <a:lnTo>
                    <a:pt x="1755648" y="438912"/>
                  </a:lnTo>
                  <a:cubicBezTo>
                    <a:pt x="1746504" y="411480"/>
                    <a:pt x="1728216" y="393192"/>
                    <a:pt x="1709928" y="374904"/>
                  </a:cubicBezTo>
                  <a:lnTo>
                    <a:pt x="1719072" y="365760"/>
                  </a:lnTo>
                  <a:moveTo>
                    <a:pt x="164592" y="429768"/>
                  </a:moveTo>
                  <a:cubicBezTo>
                    <a:pt x="173736" y="411480"/>
                    <a:pt x="192024" y="384048"/>
                    <a:pt x="210312" y="365760"/>
                  </a:cubicBezTo>
                  <a:lnTo>
                    <a:pt x="219456" y="374904"/>
                  </a:lnTo>
                  <a:cubicBezTo>
                    <a:pt x="201168" y="393192"/>
                    <a:pt x="182880" y="411480"/>
                    <a:pt x="173736" y="438912"/>
                  </a:cubicBezTo>
                  <a:lnTo>
                    <a:pt x="164592" y="429768"/>
                  </a:lnTo>
                  <a:moveTo>
                    <a:pt x="1810512" y="493776"/>
                  </a:moveTo>
                  <a:cubicBezTo>
                    <a:pt x="1819656" y="512064"/>
                    <a:pt x="1828800" y="539496"/>
                    <a:pt x="1837944" y="557784"/>
                  </a:cubicBezTo>
                  <a:lnTo>
                    <a:pt x="1828800" y="566928"/>
                  </a:lnTo>
                  <a:cubicBezTo>
                    <a:pt x="1819656" y="539496"/>
                    <a:pt x="1810512" y="521208"/>
                    <a:pt x="1792224" y="502920"/>
                  </a:cubicBezTo>
                  <a:lnTo>
                    <a:pt x="1810512" y="493776"/>
                  </a:lnTo>
                  <a:moveTo>
                    <a:pt x="91440" y="557784"/>
                  </a:moveTo>
                  <a:cubicBezTo>
                    <a:pt x="100584" y="539496"/>
                    <a:pt x="109728" y="512064"/>
                    <a:pt x="118872" y="493776"/>
                  </a:cubicBezTo>
                  <a:lnTo>
                    <a:pt x="137160" y="502920"/>
                  </a:lnTo>
                  <a:cubicBezTo>
                    <a:pt x="118872" y="521208"/>
                    <a:pt x="109728" y="539496"/>
                    <a:pt x="100584" y="566928"/>
                  </a:cubicBezTo>
                  <a:lnTo>
                    <a:pt x="91440" y="557784"/>
                  </a:lnTo>
                  <a:moveTo>
                    <a:pt x="1874520" y="630936"/>
                  </a:moveTo>
                  <a:cubicBezTo>
                    <a:pt x="1883664" y="658368"/>
                    <a:pt x="1883664" y="676656"/>
                    <a:pt x="1892808" y="704088"/>
                  </a:cubicBezTo>
                  <a:lnTo>
                    <a:pt x="1883664" y="704088"/>
                  </a:lnTo>
                  <a:cubicBezTo>
                    <a:pt x="1874520" y="685800"/>
                    <a:pt x="1865376" y="658368"/>
                    <a:pt x="1856232" y="630936"/>
                  </a:cubicBezTo>
                  <a:lnTo>
                    <a:pt x="1874520" y="630936"/>
                  </a:lnTo>
                  <a:moveTo>
                    <a:pt x="36576" y="704088"/>
                  </a:moveTo>
                  <a:cubicBezTo>
                    <a:pt x="45720" y="676656"/>
                    <a:pt x="54864" y="658368"/>
                    <a:pt x="64008" y="630936"/>
                  </a:cubicBezTo>
                  <a:lnTo>
                    <a:pt x="73152" y="630936"/>
                  </a:lnTo>
                  <a:cubicBezTo>
                    <a:pt x="64008" y="658368"/>
                    <a:pt x="54864" y="685800"/>
                    <a:pt x="45720" y="704088"/>
                  </a:cubicBezTo>
                  <a:lnTo>
                    <a:pt x="36576" y="704088"/>
                  </a:lnTo>
                  <a:moveTo>
                    <a:pt x="1911096" y="777240"/>
                  </a:moveTo>
                  <a:cubicBezTo>
                    <a:pt x="1920240" y="804672"/>
                    <a:pt x="1920240" y="822960"/>
                    <a:pt x="1920240" y="850392"/>
                  </a:cubicBezTo>
                  <a:lnTo>
                    <a:pt x="1911096" y="850392"/>
                  </a:lnTo>
                  <a:cubicBezTo>
                    <a:pt x="1911096" y="832104"/>
                    <a:pt x="1901952" y="804672"/>
                    <a:pt x="1901952" y="777240"/>
                  </a:cubicBezTo>
                  <a:lnTo>
                    <a:pt x="1911096" y="777240"/>
                  </a:lnTo>
                  <a:moveTo>
                    <a:pt x="9144" y="850392"/>
                  </a:moveTo>
                  <a:cubicBezTo>
                    <a:pt x="9144" y="822960"/>
                    <a:pt x="9144" y="804672"/>
                    <a:pt x="18288" y="777240"/>
                  </a:cubicBezTo>
                  <a:lnTo>
                    <a:pt x="27432" y="777240"/>
                  </a:lnTo>
                  <a:cubicBezTo>
                    <a:pt x="27432" y="804672"/>
                    <a:pt x="18288" y="832104"/>
                    <a:pt x="18288" y="850392"/>
                  </a:cubicBezTo>
                  <a:lnTo>
                    <a:pt x="9144" y="850392"/>
                  </a:lnTo>
                  <a:moveTo>
                    <a:pt x="1929384" y="923544"/>
                  </a:moveTo>
                  <a:cubicBezTo>
                    <a:pt x="1929384" y="941832"/>
                    <a:pt x="1929384" y="950976"/>
                    <a:pt x="1929384" y="960120"/>
                  </a:cubicBezTo>
                  <a:cubicBezTo>
                    <a:pt x="1929384" y="978408"/>
                    <a:pt x="1929384" y="987552"/>
                    <a:pt x="1929384" y="1005840"/>
                  </a:cubicBezTo>
                  <a:lnTo>
                    <a:pt x="1920240" y="1005840"/>
                  </a:lnTo>
                  <a:cubicBezTo>
                    <a:pt x="1920240" y="987552"/>
                    <a:pt x="1920240" y="978408"/>
                    <a:pt x="1920240" y="960120"/>
                  </a:cubicBezTo>
                  <a:cubicBezTo>
                    <a:pt x="1920240" y="950976"/>
                    <a:pt x="1920240" y="941832"/>
                    <a:pt x="1920240" y="923544"/>
                  </a:cubicBezTo>
                  <a:lnTo>
                    <a:pt x="1929384" y="923544"/>
                  </a:lnTo>
                  <a:moveTo>
                    <a:pt x="0" y="960120"/>
                  </a:moveTo>
                  <a:cubicBezTo>
                    <a:pt x="0" y="950976"/>
                    <a:pt x="0" y="941832"/>
                    <a:pt x="0" y="923544"/>
                  </a:cubicBezTo>
                  <a:lnTo>
                    <a:pt x="9144" y="923544"/>
                  </a:lnTo>
                  <a:cubicBezTo>
                    <a:pt x="9144" y="941832"/>
                    <a:pt x="9144" y="950976"/>
                    <a:pt x="9144" y="960120"/>
                  </a:cubicBezTo>
                  <a:cubicBezTo>
                    <a:pt x="9144" y="978408"/>
                    <a:pt x="9144" y="987552"/>
                    <a:pt x="9144" y="1005840"/>
                  </a:cubicBezTo>
                  <a:lnTo>
                    <a:pt x="0" y="1005840"/>
                  </a:lnTo>
                  <a:cubicBezTo>
                    <a:pt x="0" y="987552"/>
                    <a:pt x="0" y="978408"/>
                    <a:pt x="0" y="960120"/>
                  </a:cubicBezTo>
                  <a:moveTo>
                    <a:pt x="1920240" y="1078992"/>
                  </a:moveTo>
                  <a:cubicBezTo>
                    <a:pt x="1920240" y="1106424"/>
                    <a:pt x="1920240" y="1124712"/>
                    <a:pt x="1911096" y="1152144"/>
                  </a:cubicBezTo>
                  <a:lnTo>
                    <a:pt x="1901952" y="1152144"/>
                  </a:lnTo>
                  <a:cubicBezTo>
                    <a:pt x="1901952" y="1124712"/>
                    <a:pt x="1911096" y="1097280"/>
                    <a:pt x="1911096" y="1078992"/>
                  </a:cubicBezTo>
                  <a:lnTo>
                    <a:pt x="1920240" y="1078992"/>
                  </a:lnTo>
                  <a:moveTo>
                    <a:pt x="18288" y="1152144"/>
                  </a:moveTo>
                  <a:cubicBezTo>
                    <a:pt x="9144" y="1124712"/>
                    <a:pt x="9144" y="1106424"/>
                    <a:pt x="9144" y="1078992"/>
                  </a:cubicBezTo>
                  <a:lnTo>
                    <a:pt x="18288" y="1078992"/>
                  </a:lnTo>
                  <a:cubicBezTo>
                    <a:pt x="18288" y="1097280"/>
                    <a:pt x="27432" y="1124712"/>
                    <a:pt x="27432" y="1152144"/>
                  </a:cubicBezTo>
                  <a:lnTo>
                    <a:pt x="18288" y="1152144"/>
                  </a:lnTo>
                  <a:moveTo>
                    <a:pt x="1892808" y="1225296"/>
                  </a:moveTo>
                  <a:cubicBezTo>
                    <a:pt x="1883664" y="1252728"/>
                    <a:pt x="1883664" y="1271016"/>
                    <a:pt x="1874520" y="1298448"/>
                  </a:cubicBezTo>
                  <a:lnTo>
                    <a:pt x="1856232" y="1298448"/>
                  </a:lnTo>
                  <a:cubicBezTo>
                    <a:pt x="1865376" y="1271016"/>
                    <a:pt x="1874520" y="1243584"/>
                    <a:pt x="1883664" y="1225296"/>
                  </a:cubicBezTo>
                  <a:lnTo>
                    <a:pt x="1892808" y="1225296"/>
                  </a:lnTo>
                  <a:moveTo>
                    <a:pt x="64008" y="1298448"/>
                  </a:moveTo>
                  <a:cubicBezTo>
                    <a:pt x="54864" y="1271016"/>
                    <a:pt x="45720" y="1252728"/>
                    <a:pt x="36576" y="1225296"/>
                  </a:cubicBezTo>
                  <a:lnTo>
                    <a:pt x="45720" y="1225296"/>
                  </a:lnTo>
                  <a:cubicBezTo>
                    <a:pt x="54864" y="1243584"/>
                    <a:pt x="64008" y="1271016"/>
                    <a:pt x="73152" y="1298448"/>
                  </a:cubicBezTo>
                  <a:lnTo>
                    <a:pt x="64008" y="1298448"/>
                  </a:lnTo>
                  <a:moveTo>
                    <a:pt x="1837944" y="1371600"/>
                  </a:moveTo>
                  <a:cubicBezTo>
                    <a:pt x="1828800" y="1389888"/>
                    <a:pt x="1819656" y="1417320"/>
                    <a:pt x="1810512" y="1435608"/>
                  </a:cubicBezTo>
                  <a:lnTo>
                    <a:pt x="1792224" y="1426464"/>
                  </a:lnTo>
                  <a:cubicBezTo>
                    <a:pt x="1810512" y="1408176"/>
                    <a:pt x="1819656" y="1389888"/>
                    <a:pt x="1828800" y="1362456"/>
                  </a:cubicBezTo>
                  <a:lnTo>
                    <a:pt x="1837944" y="1371600"/>
                  </a:lnTo>
                  <a:moveTo>
                    <a:pt x="118872" y="1435608"/>
                  </a:moveTo>
                  <a:cubicBezTo>
                    <a:pt x="109728" y="1417320"/>
                    <a:pt x="100584" y="1389888"/>
                    <a:pt x="91440" y="1371600"/>
                  </a:cubicBezTo>
                  <a:lnTo>
                    <a:pt x="100584" y="1362456"/>
                  </a:lnTo>
                  <a:cubicBezTo>
                    <a:pt x="109728" y="1389888"/>
                    <a:pt x="118872" y="1408176"/>
                    <a:pt x="137160" y="1426464"/>
                  </a:cubicBezTo>
                  <a:lnTo>
                    <a:pt x="118872" y="1435608"/>
                  </a:lnTo>
                  <a:moveTo>
                    <a:pt x="1764792" y="1499616"/>
                  </a:moveTo>
                  <a:cubicBezTo>
                    <a:pt x="1755648" y="1517904"/>
                    <a:pt x="1737360" y="1545336"/>
                    <a:pt x="1719072" y="1563624"/>
                  </a:cubicBezTo>
                  <a:lnTo>
                    <a:pt x="1709928" y="1554480"/>
                  </a:lnTo>
                  <a:cubicBezTo>
                    <a:pt x="1728216" y="1536192"/>
                    <a:pt x="1746504" y="1517904"/>
                    <a:pt x="1755648" y="1490472"/>
                  </a:cubicBezTo>
                  <a:lnTo>
                    <a:pt x="1764792" y="1499616"/>
                  </a:lnTo>
                  <a:moveTo>
                    <a:pt x="210312" y="1563624"/>
                  </a:moveTo>
                  <a:cubicBezTo>
                    <a:pt x="192024" y="1545336"/>
                    <a:pt x="173736" y="1517904"/>
                    <a:pt x="164592" y="1499616"/>
                  </a:cubicBezTo>
                  <a:lnTo>
                    <a:pt x="173736" y="1490472"/>
                  </a:lnTo>
                  <a:cubicBezTo>
                    <a:pt x="182880" y="1517904"/>
                    <a:pt x="201168" y="1536192"/>
                    <a:pt x="219456" y="1554480"/>
                  </a:cubicBezTo>
                  <a:lnTo>
                    <a:pt x="210312" y="1563624"/>
                  </a:lnTo>
                  <a:moveTo>
                    <a:pt x="1673352" y="1618488"/>
                  </a:moveTo>
                  <a:cubicBezTo>
                    <a:pt x="1655064" y="1636776"/>
                    <a:pt x="1636776" y="1655064"/>
                    <a:pt x="1618488" y="1673352"/>
                  </a:cubicBezTo>
                  <a:lnTo>
                    <a:pt x="1609344" y="1664208"/>
                  </a:lnTo>
                  <a:cubicBezTo>
                    <a:pt x="1627632" y="1645920"/>
                    <a:pt x="1645920" y="1627632"/>
                    <a:pt x="1664208" y="1609344"/>
                  </a:cubicBezTo>
                  <a:lnTo>
                    <a:pt x="1673352" y="1618488"/>
                  </a:lnTo>
                  <a:moveTo>
                    <a:pt x="310896" y="1673352"/>
                  </a:moveTo>
                  <a:cubicBezTo>
                    <a:pt x="292608" y="1655064"/>
                    <a:pt x="274320" y="1636776"/>
                    <a:pt x="256032" y="1618488"/>
                  </a:cubicBezTo>
                  <a:lnTo>
                    <a:pt x="265176" y="1609344"/>
                  </a:lnTo>
                  <a:cubicBezTo>
                    <a:pt x="283464" y="1627632"/>
                    <a:pt x="301752" y="1645920"/>
                    <a:pt x="320040" y="1664208"/>
                  </a:cubicBezTo>
                  <a:lnTo>
                    <a:pt x="310896" y="1673352"/>
                  </a:lnTo>
                  <a:moveTo>
                    <a:pt x="1563624" y="1719072"/>
                  </a:moveTo>
                  <a:cubicBezTo>
                    <a:pt x="1545336" y="1737360"/>
                    <a:pt x="1517904" y="1755648"/>
                    <a:pt x="1499616" y="1764792"/>
                  </a:cubicBezTo>
                  <a:lnTo>
                    <a:pt x="1490472" y="1755648"/>
                  </a:lnTo>
                  <a:cubicBezTo>
                    <a:pt x="1517904" y="1746504"/>
                    <a:pt x="1536192" y="1728216"/>
                    <a:pt x="1554480" y="1709928"/>
                  </a:cubicBezTo>
                  <a:lnTo>
                    <a:pt x="1563624" y="1719072"/>
                  </a:lnTo>
                  <a:moveTo>
                    <a:pt x="429768" y="1764792"/>
                  </a:moveTo>
                  <a:cubicBezTo>
                    <a:pt x="411480" y="1755648"/>
                    <a:pt x="384048" y="1737360"/>
                    <a:pt x="365760" y="1719072"/>
                  </a:cubicBezTo>
                  <a:lnTo>
                    <a:pt x="374904" y="1709928"/>
                  </a:lnTo>
                  <a:cubicBezTo>
                    <a:pt x="393192" y="1728216"/>
                    <a:pt x="411480" y="1746504"/>
                    <a:pt x="438912" y="1755648"/>
                  </a:cubicBezTo>
                  <a:lnTo>
                    <a:pt x="429768" y="1764792"/>
                  </a:lnTo>
                  <a:moveTo>
                    <a:pt x="557784" y="1837944"/>
                  </a:moveTo>
                  <a:cubicBezTo>
                    <a:pt x="539496" y="1828800"/>
                    <a:pt x="512064" y="1819656"/>
                    <a:pt x="493776" y="1810512"/>
                  </a:cubicBezTo>
                  <a:lnTo>
                    <a:pt x="502920" y="1792224"/>
                  </a:lnTo>
                  <a:cubicBezTo>
                    <a:pt x="521208" y="1810512"/>
                    <a:pt x="539496" y="1819656"/>
                    <a:pt x="566928" y="1828800"/>
                  </a:cubicBezTo>
                  <a:lnTo>
                    <a:pt x="557784" y="1837944"/>
                  </a:lnTo>
                  <a:moveTo>
                    <a:pt x="1435608" y="1810512"/>
                  </a:moveTo>
                  <a:cubicBezTo>
                    <a:pt x="1417320" y="1819656"/>
                    <a:pt x="1389888" y="1828800"/>
                    <a:pt x="1371600" y="1837944"/>
                  </a:cubicBezTo>
                  <a:lnTo>
                    <a:pt x="1362456" y="1828800"/>
                  </a:lnTo>
                  <a:cubicBezTo>
                    <a:pt x="1389888" y="1819656"/>
                    <a:pt x="1408176" y="1810512"/>
                    <a:pt x="1426464" y="1792224"/>
                  </a:cubicBezTo>
                  <a:lnTo>
                    <a:pt x="1435608" y="1810512"/>
                  </a:lnTo>
                  <a:moveTo>
                    <a:pt x="704088" y="1892808"/>
                  </a:moveTo>
                  <a:cubicBezTo>
                    <a:pt x="676656" y="1883664"/>
                    <a:pt x="658368" y="1874520"/>
                    <a:pt x="630936" y="1865376"/>
                  </a:cubicBezTo>
                  <a:lnTo>
                    <a:pt x="630936" y="1856232"/>
                  </a:lnTo>
                  <a:cubicBezTo>
                    <a:pt x="658368" y="1865376"/>
                    <a:pt x="685800" y="1874520"/>
                    <a:pt x="704088" y="1883664"/>
                  </a:cubicBezTo>
                  <a:lnTo>
                    <a:pt x="704088" y="1892808"/>
                  </a:lnTo>
                  <a:moveTo>
                    <a:pt x="1298448" y="1865376"/>
                  </a:moveTo>
                  <a:cubicBezTo>
                    <a:pt x="1271016" y="1874520"/>
                    <a:pt x="1252728" y="1883664"/>
                    <a:pt x="1225296" y="1892808"/>
                  </a:cubicBezTo>
                  <a:lnTo>
                    <a:pt x="1225296" y="1883664"/>
                  </a:lnTo>
                  <a:cubicBezTo>
                    <a:pt x="1243584" y="1874520"/>
                    <a:pt x="1271016" y="1865376"/>
                    <a:pt x="1298448" y="1856232"/>
                  </a:cubicBezTo>
                  <a:lnTo>
                    <a:pt x="1298448" y="1865376"/>
                  </a:lnTo>
                  <a:moveTo>
                    <a:pt x="850392" y="1920240"/>
                  </a:moveTo>
                  <a:cubicBezTo>
                    <a:pt x="822960" y="1920240"/>
                    <a:pt x="804672" y="1911096"/>
                    <a:pt x="777240" y="1911096"/>
                  </a:cubicBezTo>
                  <a:lnTo>
                    <a:pt x="777240" y="1901952"/>
                  </a:lnTo>
                  <a:cubicBezTo>
                    <a:pt x="804672" y="1901952"/>
                    <a:pt x="832104" y="1911096"/>
                    <a:pt x="850392" y="1911096"/>
                  </a:cubicBezTo>
                  <a:lnTo>
                    <a:pt x="850392" y="1920240"/>
                  </a:lnTo>
                  <a:moveTo>
                    <a:pt x="1152144" y="1911096"/>
                  </a:moveTo>
                  <a:cubicBezTo>
                    <a:pt x="1124712" y="1911096"/>
                    <a:pt x="1106424" y="1920240"/>
                    <a:pt x="1078992" y="1920240"/>
                  </a:cubicBezTo>
                  <a:lnTo>
                    <a:pt x="1078992" y="1911096"/>
                  </a:lnTo>
                  <a:cubicBezTo>
                    <a:pt x="1106424" y="1911096"/>
                    <a:pt x="1124712" y="1901952"/>
                    <a:pt x="1152144" y="1901952"/>
                  </a:cubicBezTo>
                  <a:lnTo>
                    <a:pt x="1152144" y="1911096"/>
                  </a:lnTo>
                  <a:moveTo>
                    <a:pt x="969264" y="1929384"/>
                  </a:moveTo>
                  <a:cubicBezTo>
                    <a:pt x="950976" y="1929384"/>
                    <a:pt x="941832" y="1929384"/>
                    <a:pt x="923544" y="1929384"/>
                  </a:cubicBezTo>
                  <a:lnTo>
                    <a:pt x="923544" y="1911096"/>
                  </a:lnTo>
                  <a:cubicBezTo>
                    <a:pt x="941832" y="1920240"/>
                    <a:pt x="950976" y="1920240"/>
                    <a:pt x="969264" y="1920240"/>
                  </a:cubicBezTo>
                  <a:cubicBezTo>
                    <a:pt x="978408" y="1920240"/>
                    <a:pt x="987552" y="1920240"/>
                    <a:pt x="1005840" y="1911096"/>
                  </a:cubicBezTo>
                  <a:lnTo>
                    <a:pt x="1005840" y="1929384"/>
                  </a:lnTo>
                  <a:cubicBezTo>
                    <a:pt x="987552" y="1929384"/>
                    <a:pt x="978408" y="1929384"/>
                    <a:pt x="969264" y="1929384"/>
                  </a:cubicBezTo>
                </a:path>
              </a:pathLst>
            </a:custGeom>
            <a:gradFill>
              <a:gsLst>
                <a:gs pos="0">
                  <a:schemeClr val="accent1">
                    <a:alpha val="100000"/>
                  </a:schemeClr>
                </a:gs>
                <a:gs pos="100000">
                  <a:schemeClr val="accent1">
                    <a:alpha val="100000"/>
                  </a:schemeClr>
                </a:gs>
              </a:gsLst>
              <a:lin ang="3593688" scaled="0"/>
            </a:gradFill>
            <a:ln w="25400"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254000" dist="127000" dir="5400000" algn="ctr" rotWithShape="0">
                      <a:srgbClr val="000000">
                        <a:alpha val="40000"/>
                      </a:srgbClr>
                    </a:outerShdw>
                  </a:effectLst>
                </a14:hiddenEffects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wrap="square" lIns="0" tIns="0" rIns="0" bIns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100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</a:rPr>
                <a:t>时代使命</a:t>
              </a:r>
            </a:p>
          </p:txBody>
        </p:sp>
        <p:sp>
          <p:nvSpPr>
            <p:cNvPr id="9" name="对象4">
              <a:extLst>
                <a:ext uri="{FF2B5EF4-FFF2-40B4-BE49-F238E27FC236}">
                  <a16:creationId xmlns:a16="http://schemas.microsoft.com/office/drawing/2014/main" id="{028B460B-D309-828D-C98C-3CBEF7715C32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240620" y="1952906"/>
              <a:ext cx="3268665" cy="3268665"/>
            </a:xfrm>
            <a:custGeom>
              <a:avLst/>
              <a:gdLst/>
              <a:ahLst/>
              <a:cxnLst/>
              <a:rect l="l" t="t" r="r" b="b"/>
              <a:pathLst>
                <a:path w="3200400" h="3200400">
                  <a:moveTo>
                    <a:pt x="1600200" y="3200400"/>
                  </a:moveTo>
                  <a:cubicBezTo>
                    <a:pt x="2487168" y="3200400"/>
                    <a:pt x="3200400" y="2478024"/>
                    <a:pt x="3200400" y="1600200"/>
                  </a:cubicBezTo>
                  <a:cubicBezTo>
                    <a:pt x="3200400" y="713232"/>
                    <a:pt x="2487168" y="0"/>
                    <a:pt x="1600200" y="0"/>
                  </a:cubicBezTo>
                  <a:cubicBezTo>
                    <a:pt x="713232" y="0"/>
                    <a:pt x="0" y="713232"/>
                    <a:pt x="0" y="1600200"/>
                  </a:cubicBezTo>
                  <a:cubicBezTo>
                    <a:pt x="0" y="2478024"/>
                    <a:pt x="713232" y="3200400"/>
                    <a:pt x="1600200" y="3200400"/>
                  </a:cubicBezTo>
                  <a:moveTo>
                    <a:pt x="1600200" y="2770632"/>
                  </a:moveTo>
                  <a:cubicBezTo>
                    <a:pt x="2249424" y="2770632"/>
                    <a:pt x="2770632" y="2249424"/>
                    <a:pt x="2770632" y="1600200"/>
                  </a:cubicBezTo>
                  <a:cubicBezTo>
                    <a:pt x="2770632" y="950976"/>
                    <a:pt x="2249424" y="429768"/>
                    <a:pt x="1600200" y="429768"/>
                  </a:cubicBezTo>
                  <a:cubicBezTo>
                    <a:pt x="950976" y="429768"/>
                    <a:pt x="429768" y="950976"/>
                    <a:pt x="429768" y="1600200"/>
                  </a:cubicBezTo>
                  <a:cubicBezTo>
                    <a:pt x="429768" y="2249424"/>
                    <a:pt x="950976" y="2770632"/>
                    <a:pt x="1600200" y="2770632"/>
                  </a:cubicBezTo>
                </a:path>
              </a:pathLst>
            </a:cu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alpha val="20000"/>
                  </a:schemeClr>
                </a:gs>
              </a:gsLst>
              <a:lin ang="3593688" scaled="0"/>
            </a:gradFill>
            <a:ln w="25400"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254000" dist="127000" dir="5400000" algn="ctr" rotWithShape="0">
                      <a:srgbClr val="000000">
                        <a:alpha val="40000"/>
                      </a:srgbClr>
                    </a:outerShdw>
                  </a:effectLst>
                </a14:hiddenEffects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对象5">
              <a:extLst>
                <a:ext uri="{FF2B5EF4-FFF2-40B4-BE49-F238E27FC236}">
                  <a16:creationId xmlns:a16="http://schemas.microsoft.com/office/drawing/2014/main" id="{9D5DF7AF-E079-16D0-BEAD-EFB29DF6D806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380706" y="2102720"/>
              <a:ext cx="2979155" cy="2979155"/>
            </a:xfrm>
            <a:custGeom>
              <a:avLst/>
              <a:gdLst/>
              <a:ahLst/>
              <a:cxnLst/>
              <a:rect l="l" t="t" r="r" b="b"/>
              <a:pathLst>
                <a:path w="2916936" h="2916936">
                  <a:moveTo>
                    <a:pt x="1453896" y="2916936"/>
                  </a:moveTo>
                  <a:cubicBezTo>
                    <a:pt x="2258568" y="2916936"/>
                    <a:pt x="2916936" y="2258568"/>
                    <a:pt x="2916936" y="1453896"/>
                  </a:cubicBezTo>
                  <a:cubicBezTo>
                    <a:pt x="2916936" y="649224"/>
                    <a:pt x="2258568" y="0"/>
                    <a:pt x="1453896" y="0"/>
                  </a:cubicBezTo>
                  <a:cubicBezTo>
                    <a:pt x="649224" y="0"/>
                    <a:pt x="0" y="649224"/>
                    <a:pt x="0" y="1453896"/>
                  </a:cubicBezTo>
                  <a:cubicBezTo>
                    <a:pt x="0" y="2258568"/>
                    <a:pt x="649224" y="2916936"/>
                    <a:pt x="1453896" y="2916936"/>
                  </a:cubicBezTo>
                  <a:moveTo>
                    <a:pt x="1453896" y="2523744"/>
                  </a:moveTo>
                  <a:cubicBezTo>
                    <a:pt x="2048256" y="2523744"/>
                    <a:pt x="2523744" y="2048256"/>
                    <a:pt x="2523744" y="1453896"/>
                  </a:cubicBezTo>
                  <a:cubicBezTo>
                    <a:pt x="2523744" y="868680"/>
                    <a:pt x="2048256" y="393192"/>
                    <a:pt x="1453896" y="393192"/>
                  </a:cubicBezTo>
                  <a:cubicBezTo>
                    <a:pt x="868680" y="393192"/>
                    <a:pt x="393192" y="868680"/>
                    <a:pt x="393192" y="1453896"/>
                  </a:cubicBezTo>
                  <a:cubicBezTo>
                    <a:pt x="393192" y="2048256"/>
                    <a:pt x="868680" y="2523744"/>
                    <a:pt x="1453896" y="2523744"/>
                  </a:cubicBezTo>
                </a:path>
              </a:pathLst>
            </a:custGeom>
            <a:gradFill>
              <a:gsLst>
                <a:gs pos="0">
                  <a:schemeClr val="accent1">
                    <a:alpha val="100000"/>
                  </a:schemeClr>
                </a:gs>
                <a:gs pos="100000">
                  <a:schemeClr val="accent1">
                    <a:alpha val="100000"/>
                  </a:schemeClr>
                </a:gs>
              </a:gsLst>
              <a:lin ang="3593688" scaled="0"/>
            </a:gradFill>
            <a:ln w="25400"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254000" dist="127000" dir="5400000" algn="ctr" rotWithShape="0">
                      <a:srgbClr val="000000">
                        <a:alpha val="40000"/>
                      </a:srgbClr>
                    </a:outerShdw>
                  </a:effectLst>
                </a14:hiddenEffects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1" name="对象21">
            <a:extLst>
              <a:ext uri="{FF2B5EF4-FFF2-40B4-BE49-F238E27FC236}">
                <a16:creationId xmlns:a16="http://schemas.microsoft.com/office/drawing/2014/main" id="{C14BF25E-CE56-B7A1-3484-0D3D1CDB7097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956406" y="800755"/>
            <a:ext cx="8037276" cy="487680"/>
          </a:xfrm>
          <a:prstGeom prst="roundRect">
            <a:avLst>
              <a:gd name="adj" fmla="val 45553"/>
            </a:avLst>
          </a:prstGeom>
          <a:gradFill>
            <a:gsLst>
              <a:gs pos="0">
                <a:srgbClr val="C00000"/>
              </a:gs>
              <a:gs pos="100000">
                <a:schemeClr val="accent1">
                  <a:alpha val="100000"/>
                </a:schemeClr>
              </a:gs>
            </a:gsLst>
            <a:lin ang="0" scaled="0"/>
          </a:gradFill>
          <a:ln w="25400"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健康中国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——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打造数智健康知识体系</a:t>
            </a:r>
          </a:p>
        </p:txBody>
      </p:sp>
      <p:sp>
        <p:nvSpPr>
          <p:cNvPr id="12" name="对象21">
            <a:extLst>
              <a:ext uri="{FF2B5EF4-FFF2-40B4-BE49-F238E27FC236}">
                <a16:creationId xmlns:a16="http://schemas.microsoft.com/office/drawing/2014/main" id="{B62CD579-667D-8DB3-103C-9CE45BBF6B88}"/>
              </a:ext>
            </a:extLst>
          </p:cNvPr>
          <p:cNvSpPr>
            <a:spLocks noChangeAspect="1"/>
          </p:cNvSpPr>
          <p:nvPr>
            <p:custDataLst>
              <p:tags r:id="rId5"/>
            </p:custDataLst>
          </p:nvPr>
        </p:nvSpPr>
        <p:spPr>
          <a:xfrm>
            <a:off x="3742548" y="2710239"/>
            <a:ext cx="7288494" cy="487680"/>
          </a:xfrm>
          <a:prstGeom prst="roundRect">
            <a:avLst>
              <a:gd name="adj" fmla="val 44543"/>
            </a:avLst>
          </a:prstGeom>
          <a:gradFill>
            <a:gsLst>
              <a:gs pos="0">
                <a:srgbClr val="C00000"/>
              </a:gs>
              <a:gs pos="100000">
                <a:schemeClr val="accent1">
                  <a:alpha val="100000"/>
                </a:schemeClr>
              </a:gs>
            </a:gsLst>
            <a:lin ang="0" scaled="0"/>
          </a:gradFill>
          <a:ln w="25400"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文化强国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——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重构融合出版智能生态</a:t>
            </a: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C6D85335-5A7F-E84C-FF7E-3D4B8481CF03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2956405" y="810595"/>
            <a:ext cx="468000" cy="468000"/>
          </a:xfrm>
          <a:prstGeom prst="ellipse">
            <a:avLst/>
          </a:prstGeom>
          <a:solidFill>
            <a:srgbClr val="C4191F"/>
          </a:solidFill>
          <a:ln w="3175">
            <a:solidFill>
              <a:schemeClr val="bg1">
                <a:lumMod val="75000"/>
              </a:schemeClr>
            </a:solidFill>
          </a:ln>
          <a:effectLst>
            <a:outerShdw blurRad="254000" dist="50800" dir="5400000" sx="102000" sy="102000" algn="ctr" rotWithShape="0">
              <a:schemeClr val="accent2">
                <a:lumMod val="40000"/>
                <a:lumOff val="60000"/>
                <a:alpha val="40000"/>
              </a:schemeClr>
            </a:outerShdw>
          </a:effectLst>
        </p:spPr>
        <p:txBody>
          <a:bodyPr wrap="none" lIns="0" tIns="0" rIns="0" bIns="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1</a:t>
            </a: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77B620F8-9668-AB1A-7CB9-C40DCC184998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3742547" y="2720079"/>
            <a:ext cx="468000" cy="468000"/>
          </a:xfrm>
          <a:prstGeom prst="ellipse">
            <a:avLst/>
          </a:prstGeom>
          <a:solidFill>
            <a:srgbClr val="C4191F"/>
          </a:solidFill>
          <a:ln w="3175">
            <a:solidFill>
              <a:schemeClr val="bg1">
                <a:lumMod val="75000"/>
              </a:schemeClr>
            </a:solidFill>
          </a:ln>
          <a:effectLst>
            <a:outerShdw blurRad="254000" dist="50800" dir="5400000" sx="102000" sy="102000" algn="ctr" rotWithShape="0">
              <a:schemeClr val="accent2">
                <a:lumMod val="40000"/>
                <a:lumOff val="60000"/>
                <a:alpha val="40000"/>
              </a:schemeClr>
            </a:outerShdw>
          </a:effectLst>
        </p:spPr>
        <p:txBody>
          <a:bodyPr wrap="none" lIns="0" tIns="0" rIns="0" bIns="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2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787B61B5-376E-DE06-716B-73A4EF713BC7}"/>
              </a:ext>
            </a:extLst>
          </p:cNvPr>
          <p:cNvSpPr txBox="1"/>
          <p:nvPr/>
        </p:nvSpPr>
        <p:spPr>
          <a:xfrm>
            <a:off x="3359861" y="5184698"/>
            <a:ext cx="8376844" cy="128990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171450" lvl="0" indent="-171450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1pPr>
          </a:lstStyle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推动课程、教材、教学数字化变革，人工智能技术融入教育教学全要素全过程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赋能教育评价改革，强化全面发展育人导向，推进数字化赋能考试评价改革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推行更富成效的学习方式，推动育人从知识传授为重向能力提升为本转变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60025A4-E12A-075E-E028-5801274FF020}"/>
              </a:ext>
            </a:extLst>
          </p:cNvPr>
          <p:cNvSpPr txBox="1"/>
          <p:nvPr/>
        </p:nvSpPr>
        <p:spPr>
          <a:xfrm>
            <a:off x="4026793" y="3241679"/>
            <a:ext cx="7395845" cy="128990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171450" lvl="0" indent="-171450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1pPr>
          </a:lstStyle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推动知识生产范式转型，生产组织模式创新，扩大优质内容供给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创新内容呈现与传播方式，精准对接不同用户需求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“听懂”需求、“融入”场景、“解决”问题，创新知识应用模式</a:t>
            </a:r>
          </a:p>
        </p:txBody>
      </p:sp>
      <p:sp>
        <p:nvSpPr>
          <p:cNvPr id="19" name="对象21">
            <a:extLst>
              <a:ext uri="{FF2B5EF4-FFF2-40B4-BE49-F238E27FC236}">
                <a16:creationId xmlns:a16="http://schemas.microsoft.com/office/drawing/2014/main" id="{8A93E045-AB88-5882-07B1-E60F7B41BF2B}"/>
              </a:ext>
            </a:extLst>
          </p:cNvPr>
          <p:cNvSpPr>
            <a:spLocks noChangeAspect="1"/>
          </p:cNvSpPr>
          <p:nvPr>
            <p:custDataLst>
              <p:tags r:id="rId8"/>
            </p:custDataLst>
          </p:nvPr>
        </p:nvSpPr>
        <p:spPr>
          <a:xfrm>
            <a:off x="3461645" y="4710427"/>
            <a:ext cx="7556047" cy="487680"/>
          </a:xfrm>
          <a:prstGeom prst="roundRect">
            <a:avLst>
              <a:gd name="adj" fmla="val 49100"/>
            </a:avLst>
          </a:prstGeom>
          <a:gradFill>
            <a:gsLst>
              <a:gs pos="0">
                <a:srgbClr val="C00000"/>
              </a:gs>
              <a:gs pos="100000">
                <a:schemeClr val="accent1">
                  <a:alpha val="100000"/>
                </a:schemeClr>
              </a:gs>
            </a:gsLst>
            <a:lin ang="0" scaled="0"/>
          </a:gradFill>
          <a:ln w="25400"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教育强国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——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创新智慧教育服务范式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DB55C19-D59F-6633-12F5-67739674F367}"/>
              </a:ext>
            </a:extLst>
          </p:cNvPr>
          <p:cNvSpPr txBox="1"/>
          <p:nvPr/>
        </p:nvSpPr>
        <p:spPr>
          <a:xfrm>
            <a:off x="3509285" y="1235843"/>
            <a:ext cx="8302009" cy="12899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以健康为中心，人口结构深度调整、疾病谱变迁、健康需求持续升级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数智技术驱动医疗服务体系全面升级，提高基层医疗健康服务能力和效率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探索推广人人可享的高水平居民健康助手，加强卫生健康领域科技创新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A103E97C-CE75-EC7D-981A-A3684E6D0509}"/>
              </a:ext>
            </a:extLst>
          </p:cNvPr>
          <p:cNvSpPr txBox="1"/>
          <p:nvPr/>
        </p:nvSpPr>
        <p:spPr>
          <a:xfrm>
            <a:off x="840899" y="3752355"/>
            <a:ext cx="2041841" cy="1168746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484158"/>
              </a:avLst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www.renweishe.com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95E754A7-05C6-05F3-D517-FD1C26DD1AA1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3461645" y="4720267"/>
            <a:ext cx="468000" cy="468000"/>
          </a:xfrm>
          <a:prstGeom prst="ellipse">
            <a:avLst/>
          </a:prstGeom>
          <a:solidFill>
            <a:srgbClr val="C4191F"/>
          </a:solidFill>
          <a:ln w="3175">
            <a:solidFill>
              <a:schemeClr val="bg1">
                <a:lumMod val="75000"/>
              </a:schemeClr>
            </a:solidFill>
          </a:ln>
          <a:effectLst>
            <a:outerShdw blurRad="254000" dist="50800" dir="5400000" sx="102000" sy="102000" algn="ctr" rotWithShape="0">
              <a:schemeClr val="accent2">
                <a:lumMod val="40000"/>
                <a:lumOff val="60000"/>
                <a:alpha val="40000"/>
              </a:schemeClr>
            </a:outerShdw>
          </a:effectLst>
        </p:spPr>
        <p:txBody>
          <a:bodyPr wrap="none" lIns="0" tIns="0" rIns="0" bIns="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89379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E30973-72D4-E20F-BD02-A96943FF78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2D11B828-FCFE-8B26-D1BA-97F4FB7B7673}"/>
              </a:ext>
            </a:extLst>
          </p:cNvPr>
          <p:cNvSpPr/>
          <p:nvPr/>
        </p:nvSpPr>
        <p:spPr>
          <a:xfrm>
            <a:off x="0" y="588354"/>
            <a:ext cx="5162481" cy="6125142"/>
          </a:xfrm>
          <a:custGeom>
            <a:avLst/>
            <a:gdLst>
              <a:gd name="connsiteX0" fmla="*/ 538877 w 5953097"/>
              <a:gd name="connsiteY0" fmla="*/ 0 h 6858000"/>
              <a:gd name="connsiteX1" fmla="*/ 3516715 w 5953097"/>
              <a:gd name="connsiteY1" fmla="*/ 0 h 6858000"/>
              <a:gd name="connsiteX2" fmla="*/ 3555701 w 5953097"/>
              <a:gd name="connsiteY2" fmla="*/ 15372 h 6858000"/>
              <a:gd name="connsiteX3" fmla="*/ 5953097 w 5953097"/>
              <a:gd name="connsiteY3" fmla="*/ 3632200 h 6858000"/>
              <a:gd name="connsiteX4" fmla="*/ 4524652 w 5953097"/>
              <a:gd name="connsiteY4" fmla="*/ 6661151 h 6858000"/>
              <a:gd name="connsiteX5" fmla="*/ 4261410 w 5953097"/>
              <a:gd name="connsiteY5" fmla="*/ 6858000 h 6858000"/>
              <a:gd name="connsiteX6" fmla="*/ 0 w 5953097"/>
              <a:gd name="connsiteY6" fmla="*/ 6858000 h 6858000"/>
              <a:gd name="connsiteX7" fmla="*/ 0 w 5953097"/>
              <a:gd name="connsiteY7" fmla="*/ 270802 h 6858000"/>
              <a:gd name="connsiteX8" fmla="*/ 156765 w 5953097"/>
              <a:gd name="connsiteY8" fmla="*/ 180664 h 6858000"/>
              <a:gd name="connsiteX9" fmla="*/ 499892 w 5953097"/>
              <a:gd name="connsiteY9" fmla="*/ 15372 h 6858000"/>
              <a:gd name="connsiteX0" fmla="*/ 541103 w 5955323"/>
              <a:gd name="connsiteY0" fmla="*/ 0 h 6858000"/>
              <a:gd name="connsiteX1" fmla="*/ 3518941 w 5955323"/>
              <a:gd name="connsiteY1" fmla="*/ 0 h 6858000"/>
              <a:gd name="connsiteX2" fmla="*/ 3557927 w 5955323"/>
              <a:gd name="connsiteY2" fmla="*/ 15372 h 6858000"/>
              <a:gd name="connsiteX3" fmla="*/ 5955323 w 5955323"/>
              <a:gd name="connsiteY3" fmla="*/ 3632200 h 6858000"/>
              <a:gd name="connsiteX4" fmla="*/ 4526878 w 5955323"/>
              <a:gd name="connsiteY4" fmla="*/ 6661151 h 6858000"/>
              <a:gd name="connsiteX5" fmla="*/ 4263636 w 5955323"/>
              <a:gd name="connsiteY5" fmla="*/ 6858000 h 6858000"/>
              <a:gd name="connsiteX6" fmla="*/ 2226 w 5955323"/>
              <a:gd name="connsiteY6" fmla="*/ 6858000 h 6858000"/>
              <a:gd name="connsiteX7" fmla="*/ 2226 w 5955323"/>
              <a:gd name="connsiteY7" fmla="*/ 270802 h 6858000"/>
              <a:gd name="connsiteX8" fmla="*/ 17019 w 5955323"/>
              <a:gd name="connsiteY8" fmla="*/ 42486 h 6858000"/>
              <a:gd name="connsiteX9" fmla="*/ 502118 w 5955323"/>
              <a:gd name="connsiteY9" fmla="*/ 15372 h 6858000"/>
              <a:gd name="connsiteX10" fmla="*/ 541103 w 5955323"/>
              <a:gd name="connsiteY10" fmla="*/ 0 h 6858000"/>
              <a:gd name="connsiteX0" fmla="*/ 541103 w 5965496"/>
              <a:gd name="connsiteY0" fmla="*/ 0 h 6858000"/>
              <a:gd name="connsiteX1" fmla="*/ 3518941 w 5965496"/>
              <a:gd name="connsiteY1" fmla="*/ 0 h 6858000"/>
              <a:gd name="connsiteX2" fmla="*/ 3923781 w 5965496"/>
              <a:gd name="connsiteY2" fmla="*/ 109913 h 6858000"/>
              <a:gd name="connsiteX3" fmla="*/ 5955323 w 5965496"/>
              <a:gd name="connsiteY3" fmla="*/ 3632200 h 6858000"/>
              <a:gd name="connsiteX4" fmla="*/ 4526878 w 5965496"/>
              <a:gd name="connsiteY4" fmla="*/ 6661151 h 6858000"/>
              <a:gd name="connsiteX5" fmla="*/ 4263636 w 5965496"/>
              <a:gd name="connsiteY5" fmla="*/ 6858000 h 6858000"/>
              <a:gd name="connsiteX6" fmla="*/ 2226 w 5965496"/>
              <a:gd name="connsiteY6" fmla="*/ 6858000 h 6858000"/>
              <a:gd name="connsiteX7" fmla="*/ 2226 w 5965496"/>
              <a:gd name="connsiteY7" fmla="*/ 270802 h 6858000"/>
              <a:gd name="connsiteX8" fmla="*/ 17019 w 5965496"/>
              <a:gd name="connsiteY8" fmla="*/ 42486 h 6858000"/>
              <a:gd name="connsiteX9" fmla="*/ 502118 w 5965496"/>
              <a:gd name="connsiteY9" fmla="*/ 15372 h 6858000"/>
              <a:gd name="connsiteX10" fmla="*/ 541103 w 5965496"/>
              <a:gd name="connsiteY10" fmla="*/ 0 h 6858000"/>
              <a:gd name="connsiteX0" fmla="*/ 541103 w 5966816"/>
              <a:gd name="connsiteY0" fmla="*/ 0 h 6858000"/>
              <a:gd name="connsiteX1" fmla="*/ 3518941 w 5966816"/>
              <a:gd name="connsiteY1" fmla="*/ 0 h 6858000"/>
              <a:gd name="connsiteX2" fmla="*/ 3880096 w 5966816"/>
              <a:gd name="connsiteY2" fmla="*/ 88095 h 6858000"/>
              <a:gd name="connsiteX3" fmla="*/ 5955323 w 5966816"/>
              <a:gd name="connsiteY3" fmla="*/ 3632200 h 6858000"/>
              <a:gd name="connsiteX4" fmla="*/ 4526878 w 5966816"/>
              <a:gd name="connsiteY4" fmla="*/ 6661151 h 6858000"/>
              <a:gd name="connsiteX5" fmla="*/ 4263636 w 5966816"/>
              <a:gd name="connsiteY5" fmla="*/ 6858000 h 6858000"/>
              <a:gd name="connsiteX6" fmla="*/ 2226 w 5966816"/>
              <a:gd name="connsiteY6" fmla="*/ 6858000 h 6858000"/>
              <a:gd name="connsiteX7" fmla="*/ 2226 w 5966816"/>
              <a:gd name="connsiteY7" fmla="*/ 270802 h 6858000"/>
              <a:gd name="connsiteX8" fmla="*/ 17019 w 5966816"/>
              <a:gd name="connsiteY8" fmla="*/ 42486 h 6858000"/>
              <a:gd name="connsiteX9" fmla="*/ 502118 w 5966816"/>
              <a:gd name="connsiteY9" fmla="*/ 15372 h 6858000"/>
              <a:gd name="connsiteX10" fmla="*/ 541103 w 5966816"/>
              <a:gd name="connsiteY10" fmla="*/ 0 h 6858000"/>
              <a:gd name="connsiteX0" fmla="*/ 541103 w 5966816"/>
              <a:gd name="connsiteY0" fmla="*/ 0 h 6858000"/>
              <a:gd name="connsiteX1" fmla="*/ 3518941 w 5966816"/>
              <a:gd name="connsiteY1" fmla="*/ 0 h 6858000"/>
              <a:gd name="connsiteX2" fmla="*/ 3880096 w 5966816"/>
              <a:gd name="connsiteY2" fmla="*/ 88095 h 6858000"/>
              <a:gd name="connsiteX3" fmla="*/ 5955323 w 5966816"/>
              <a:gd name="connsiteY3" fmla="*/ 3632200 h 6858000"/>
              <a:gd name="connsiteX4" fmla="*/ 4526878 w 5966816"/>
              <a:gd name="connsiteY4" fmla="*/ 6661151 h 6858000"/>
              <a:gd name="connsiteX5" fmla="*/ 4263636 w 5966816"/>
              <a:gd name="connsiteY5" fmla="*/ 6858000 h 6858000"/>
              <a:gd name="connsiteX6" fmla="*/ 2226 w 5966816"/>
              <a:gd name="connsiteY6" fmla="*/ 6858000 h 6858000"/>
              <a:gd name="connsiteX7" fmla="*/ 2226 w 5966816"/>
              <a:gd name="connsiteY7" fmla="*/ 270802 h 6858000"/>
              <a:gd name="connsiteX8" fmla="*/ 17019 w 5966816"/>
              <a:gd name="connsiteY8" fmla="*/ 42486 h 6858000"/>
              <a:gd name="connsiteX9" fmla="*/ 502118 w 5966816"/>
              <a:gd name="connsiteY9" fmla="*/ 15372 h 6858000"/>
              <a:gd name="connsiteX10" fmla="*/ 541103 w 5966816"/>
              <a:gd name="connsiteY10" fmla="*/ 0 h 6858000"/>
              <a:gd name="connsiteX0" fmla="*/ 541103 w 5966816"/>
              <a:gd name="connsiteY0" fmla="*/ 0 h 6858000"/>
              <a:gd name="connsiteX1" fmla="*/ 3518941 w 5966816"/>
              <a:gd name="connsiteY1" fmla="*/ 0 h 6858000"/>
              <a:gd name="connsiteX2" fmla="*/ 3880096 w 5966816"/>
              <a:gd name="connsiteY2" fmla="*/ 88095 h 6858000"/>
              <a:gd name="connsiteX3" fmla="*/ 5955323 w 5966816"/>
              <a:gd name="connsiteY3" fmla="*/ 3632200 h 6858000"/>
              <a:gd name="connsiteX4" fmla="*/ 4526878 w 5966816"/>
              <a:gd name="connsiteY4" fmla="*/ 6661151 h 6858000"/>
              <a:gd name="connsiteX5" fmla="*/ 4263636 w 5966816"/>
              <a:gd name="connsiteY5" fmla="*/ 6858000 h 6858000"/>
              <a:gd name="connsiteX6" fmla="*/ 2226 w 5966816"/>
              <a:gd name="connsiteY6" fmla="*/ 6858000 h 6858000"/>
              <a:gd name="connsiteX7" fmla="*/ 2226 w 5966816"/>
              <a:gd name="connsiteY7" fmla="*/ 270802 h 6858000"/>
              <a:gd name="connsiteX8" fmla="*/ 17019 w 5966816"/>
              <a:gd name="connsiteY8" fmla="*/ 42486 h 6858000"/>
              <a:gd name="connsiteX9" fmla="*/ 502118 w 5966816"/>
              <a:gd name="connsiteY9" fmla="*/ 15372 h 6858000"/>
              <a:gd name="connsiteX10" fmla="*/ 541103 w 5966816"/>
              <a:gd name="connsiteY10" fmla="*/ 0 h 6858000"/>
              <a:gd name="connsiteX0" fmla="*/ 541103 w 5966816"/>
              <a:gd name="connsiteY0" fmla="*/ 0 h 6858000"/>
              <a:gd name="connsiteX1" fmla="*/ 3518941 w 5966816"/>
              <a:gd name="connsiteY1" fmla="*/ 0 h 6858000"/>
              <a:gd name="connsiteX2" fmla="*/ 3880096 w 5966816"/>
              <a:gd name="connsiteY2" fmla="*/ 88095 h 6858000"/>
              <a:gd name="connsiteX3" fmla="*/ 5955323 w 5966816"/>
              <a:gd name="connsiteY3" fmla="*/ 3632200 h 6858000"/>
              <a:gd name="connsiteX4" fmla="*/ 4526878 w 5966816"/>
              <a:gd name="connsiteY4" fmla="*/ 6661151 h 6858000"/>
              <a:gd name="connsiteX5" fmla="*/ 4263636 w 5966816"/>
              <a:gd name="connsiteY5" fmla="*/ 6858000 h 6858000"/>
              <a:gd name="connsiteX6" fmla="*/ 2226 w 5966816"/>
              <a:gd name="connsiteY6" fmla="*/ 6858000 h 6858000"/>
              <a:gd name="connsiteX7" fmla="*/ 2226 w 5966816"/>
              <a:gd name="connsiteY7" fmla="*/ 270802 h 6858000"/>
              <a:gd name="connsiteX8" fmla="*/ 17019 w 5966816"/>
              <a:gd name="connsiteY8" fmla="*/ 42486 h 6858000"/>
              <a:gd name="connsiteX9" fmla="*/ 502118 w 5966816"/>
              <a:gd name="connsiteY9" fmla="*/ 15372 h 6858000"/>
              <a:gd name="connsiteX10" fmla="*/ 541103 w 5966816"/>
              <a:gd name="connsiteY10" fmla="*/ 0 h 6858000"/>
              <a:gd name="connsiteX0" fmla="*/ 541103 w 5966739"/>
              <a:gd name="connsiteY0" fmla="*/ 0 h 6858000"/>
              <a:gd name="connsiteX1" fmla="*/ 3518941 w 5966739"/>
              <a:gd name="connsiteY1" fmla="*/ 0 h 6858000"/>
              <a:gd name="connsiteX2" fmla="*/ 3880096 w 5966739"/>
              <a:gd name="connsiteY2" fmla="*/ 88095 h 6858000"/>
              <a:gd name="connsiteX3" fmla="*/ 5955323 w 5966739"/>
              <a:gd name="connsiteY3" fmla="*/ 3632200 h 6858000"/>
              <a:gd name="connsiteX4" fmla="*/ 4526878 w 5966739"/>
              <a:gd name="connsiteY4" fmla="*/ 6661151 h 6858000"/>
              <a:gd name="connsiteX5" fmla="*/ 4263636 w 5966739"/>
              <a:gd name="connsiteY5" fmla="*/ 6858000 h 6858000"/>
              <a:gd name="connsiteX6" fmla="*/ 2226 w 5966739"/>
              <a:gd name="connsiteY6" fmla="*/ 6858000 h 6858000"/>
              <a:gd name="connsiteX7" fmla="*/ 2226 w 5966739"/>
              <a:gd name="connsiteY7" fmla="*/ 270802 h 6858000"/>
              <a:gd name="connsiteX8" fmla="*/ 17019 w 5966739"/>
              <a:gd name="connsiteY8" fmla="*/ 42486 h 6858000"/>
              <a:gd name="connsiteX9" fmla="*/ 502118 w 5966739"/>
              <a:gd name="connsiteY9" fmla="*/ 15372 h 6858000"/>
              <a:gd name="connsiteX10" fmla="*/ 541103 w 5966739"/>
              <a:gd name="connsiteY10" fmla="*/ 0 h 6858000"/>
              <a:gd name="connsiteX0" fmla="*/ 541103 w 5955607"/>
              <a:gd name="connsiteY0" fmla="*/ 0 h 6858000"/>
              <a:gd name="connsiteX1" fmla="*/ 3518941 w 5955607"/>
              <a:gd name="connsiteY1" fmla="*/ 0 h 6858000"/>
              <a:gd name="connsiteX2" fmla="*/ 3880096 w 5955607"/>
              <a:gd name="connsiteY2" fmla="*/ 88095 h 6858000"/>
              <a:gd name="connsiteX3" fmla="*/ 5955323 w 5955607"/>
              <a:gd name="connsiteY3" fmla="*/ 3632200 h 6858000"/>
              <a:gd name="connsiteX4" fmla="*/ 4526878 w 5955607"/>
              <a:gd name="connsiteY4" fmla="*/ 6661151 h 6858000"/>
              <a:gd name="connsiteX5" fmla="*/ 4263636 w 5955607"/>
              <a:gd name="connsiteY5" fmla="*/ 6858000 h 6858000"/>
              <a:gd name="connsiteX6" fmla="*/ 2226 w 5955607"/>
              <a:gd name="connsiteY6" fmla="*/ 6858000 h 6858000"/>
              <a:gd name="connsiteX7" fmla="*/ 2226 w 5955607"/>
              <a:gd name="connsiteY7" fmla="*/ 270802 h 6858000"/>
              <a:gd name="connsiteX8" fmla="*/ 17019 w 5955607"/>
              <a:gd name="connsiteY8" fmla="*/ 42486 h 6858000"/>
              <a:gd name="connsiteX9" fmla="*/ 502118 w 5955607"/>
              <a:gd name="connsiteY9" fmla="*/ 15372 h 6858000"/>
              <a:gd name="connsiteX10" fmla="*/ 541103 w 5955607"/>
              <a:gd name="connsiteY10" fmla="*/ 0 h 6858000"/>
              <a:gd name="connsiteX0" fmla="*/ 541103 w 5961067"/>
              <a:gd name="connsiteY0" fmla="*/ 0 h 6858000"/>
              <a:gd name="connsiteX1" fmla="*/ 3518941 w 5961067"/>
              <a:gd name="connsiteY1" fmla="*/ 0 h 6858000"/>
              <a:gd name="connsiteX2" fmla="*/ 3880096 w 5961067"/>
              <a:gd name="connsiteY2" fmla="*/ 88095 h 6858000"/>
              <a:gd name="connsiteX3" fmla="*/ 5960784 w 5961067"/>
              <a:gd name="connsiteY3" fmla="*/ 3552200 h 6858000"/>
              <a:gd name="connsiteX4" fmla="*/ 4526878 w 5961067"/>
              <a:gd name="connsiteY4" fmla="*/ 6661151 h 6858000"/>
              <a:gd name="connsiteX5" fmla="*/ 4263636 w 5961067"/>
              <a:gd name="connsiteY5" fmla="*/ 6858000 h 6858000"/>
              <a:gd name="connsiteX6" fmla="*/ 2226 w 5961067"/>
              <a:gd name="connsiteY6" fmla="*/ 6858000 h 6858000"/>
              <a:gd name="connsiteX7" fmla="*/ 2226 w 5961067"/>
              <a:gd name="connsiteY7" fmla="*/ 270802 h 6858000"/>
              <a:gd name="connsiteX8" fmla="*/ 17019 w 5961067"/>
              <a:gd name="connsiteY8" fmla="*/ 42486 h 6858000"/>
              <a:gd name="connsiteX9" fmla="*/ 502118 w 5961067"/>
              <a:gd name="connsiteY9" fmla="*/ 15372 h 6858000"/>
              <a:gd name="connsiteX10" fmla="*/ 541103 w 5961067"/>
              <a:gd name="connsiteY10" fmla="*/ 0 h 6858000"/>
              <a:gd name="connsiteX0" fmla="*/ 541103 w 5961066"/>
              <a:gd name="connsiteY0" fmla="*/ 0 h 6858000"/>
              <a:gd name="connsiteX1" fmla="*/ 3715519 w 5961066"/>
              <a:gd name="connsiteY1" fmla="*/ 0 h 6858000"/>
              <a:gd name="connsiteX2" fmla="*/ 3880096 w 5961066"/>
              <a:gd name="connsiteY2" fmla="*/ 88095 h 6858000"/>
              <a:gd name="connsiteX3" fmla="*/ 5960784 w 5961066"/>
              <a:gd name="connsiteY3" fmla="*/ 3552200 h 6858000"/>
              <a:gd name="connsiteX4" fmla="*/ 4526878 w 5961066"/>
              <a:gd name="connsiteY4" fmla="*/ 6661151 h 6858000"/>
              <a:gd name="connsiteX5" fmla="*/ 4263636 w 5961066"/>
              <a:gd name="connsiteY5" fmla="*/ 6858000 h 6858000"/>
              <a:gd name="connsiteX6" fmla="*/ 2226 w 5961066"/>
              <a:gd name="connsiteY6" fmla="*/ 6858000 h 6858000"/>
              <a:gd name="connsiteX7" fmla="*/ 2226 w 5961066"/>
              <a:gd name="connsiteY7" fmla="*/ 270802 h 6858000"/>
              <a:gd name="connsiteX8" fmla="*/ 17019 w 5961066"/>
              <a:gd name="connsiteY8" fmla="*/ 42486 h 6858000"/>
              <a:gd name="connsiteX9" fmla="*/ 502118 w 5961066"/>
              <a:gd name="connsiteY9" fmla="*/ 15372 h 6858000"/>
              <a:gd name="connsiteX10" fmla="*/ 541103 w 5961066"/>
              <a:gd name="connsiteY10" fmla="*/ 0 h 6858000"/>
              <a:gd name="connsiteX0" fmla="*/ 541103 w 5969723"/>
              <a:gd name="connsiteY0" fmla="*/ 0 h 6858000"/>
              <a:gd name="connsiteX1" fmla="*/ 3715519 w 5969723"/>
              <a:gd name="connsiteY1" fmla="*/ 0 h 6858000"/>
              <a:gd name="connsiteX2" fmla="*/ 3962003 w 5969723"/>
              <a:gd name="connsiteY2" fmla="*/ 59005 h 6858000"/>
              <a:gd name="connsiteX3" fmla="*/ 5960784 w 5969723"/>
              <a:gd name="connsiteY3" fmla="*/ 3552200 h 6858000"/>
              <a:gd name="connsiteX4" fmla="*/ 4526878 w 5969723"/>
              <a:gd name="connsiteY4" fmla="*/ 6661151 h 6858000"/>
              <a:gd name="connsiteX5" fmla="*/ 4263636 w 5969723"/>
              <a:gd name="connsiteY5" fmla="*/ 6858000 h 6858000"/>
              <a:gd name="connsiteX6" fmla="*/ 2226 w 5969723"/>
              <a:gd name="connsiteY6" fmla="*/ 6858000 h 6858000"/>
              <a:gd name="connsiteX7" fmla="*/ 2226 w 5969723"/>
              <a:gd name="connsiteY7" fmla="*/ 270802 h 6858000"/>
              <a:gd name="connsiteX8" fmla="*/ 17019 w 5969723"/>
              <a:gd name="connsiteY8" fmla="*/ 42486 h 6858000"/>
              <a:gd name="connsiteX9" fmla="*/ 502118 w 5969723"/>
              <a:gd name="connsiteY9" fmla="*/ 15372 h 6858000"/>
              <a:gd name="connsiteX10" fmla="*/ 541103 w 5969723"/>
              <a:gd name="connsiteY10" fmla="*/ 0 h 6858000"/>
              <a:gd name="connsiteX0" fmla="*/ 541103 w 5969723"/>
              <a:gd name="connsiteY0" fmla="*/ 0 h 6858000"/>
              <a:gd name="connsiteX1" fmla="*/ 3715519 w 5969723"/>
              <a:gd name="connsiteY1" fmla="*/ 0 h 6858000"/>
              <a:gd name="connsiteX2" fmla="*/ 3962003 w 5969723"/>
              <a:gd name="connsiteY2" fmla="*/ 59005 h 6858000"/>
              <a:gd name="connsiteX3" fmla="*/ 5960784 w 5969723"/>
              <a:gd name="connsiteY3" fmla="*/ 3552200 h 6858000"/>
              <a:gd name="connsiteX4" fmla="*/ 4526878 w 5969723"/>
              <a:gd name="connsiteY4" fmla="*/ 6661151 h 6858000"/>
              <a:gd name="connsiteX5" fmla="*/ 4263636 w 5969723"/>
              <a:gd name="connsiteY5" fmla="*/ 6858000 h 6858000"/>
              <a:gd name="connsiteX6" fmla="*/ 2226 w 5969723"/>
              <a:gd name="connsiteY6" fmla="*/ 6858000 h 6858000"/>
              <a:gd name="connsiteX7" fmla="*/ 2226 w 5969723"/>
              <a:gd name="connsiteY7" fmla="*/ 270802 h 6858000"/>
              <a:gd name="connsiteX8" fmla="*/ 17019 w 5969723"/>
              <a:gd name="connsiteY8" fmla="*/ 42486 h 6858000"/>
              <a:gd name="connsiteX9" fmla="*/ 502118 w 5969723"/>
              <a:gd name="connsiteY9" fmla="*/ 15372 h 6858000"/>
              <a:gd name="connsiteX10" fmla="*/ 541103 w 5969723"/>
              <a:gd name="connsiteY10" fmla="*/ 0 h 6858000"/>
              <a:gd name="connsiteX0" fmla="*/ 541103 w 5969723"/>
              <a:gd name="connsiteY0" fmla="*/ 0 h 6858000"/>
              <a:gd name="connsiteX1" fmla="*/ 3715519 w 5969723"/>
              <a:gd name="connsiteY1" fmla="*/ 0 h 6858000"/>
              <a:gd name="connsiteX2" fmla="*/ 3962003 w 5969723"/>
              <a:gd name="connsiteY2" fmla="*/ 59005 h 6858000"/>
              <a:gd name="connsiteX3" fmla="*/ 5960784 w 5969723"/>
              <a:gd name="connsiteY3" fmla="*/ 3552200 h 6858000"/>
              <a:gd name="connsiteX4" fmla="*/ 4526878 w 5969723"/>
              <a:gd name="connsiteY4" fmla="*/ 6661151 h 6858000"/>
              <a:gd name="connsiteX5" fmla="*/ 4263636 w 5969723"/>
              <a:gd name="connsiteY5" fmla="*/ 6858000 h 6858000"/>
              <a:gd name="connsiteX6" fmla="*/ 2226 w 5969723"/>
              <a:gd name="connsiteY6" fmla="*/ 6858000 h 6858000"/>
              <a:gd name="connsiteX7" fmla="*/ 2226 w 5969723"/>
              <a:gd name="connsiteY7" fmla="*/ 270802 h 6858000"/>
              <a:gd name="connsiteX8" fmla="*/ 17019 w 5969723"/>
              <a:gd name="connsiteY8" fmla="*/ 42486 h 6858000"/>
              <a:gd name="connsiteX9" fmla="*/ 502118 w 5969723"/>
              <a:gd name="connsiteY9" fmla="*/ 15372 h 6858000"/>
              <a:gd name="connsiteX10" fmla="*/ 541103 w 5969723"/>
              <a:gd name="connsiteY10" fmla="*/ 0 h 6858000"/>
              <a:gd name="connsiteX0" fmla="*/ 541103 w 5969723"/>
              <a:gd name="connsiteY0" fmla="*/ 0 h 6858000"/>
              <a:gd name="connsiteX1" fmla="*/ 3715519 w 5969723"/>
              <a:gd name="connsiteY1" fmla="*/ 0 h 6858000"/>
              <a:gd name="connsiteX2" fmla="*/ 3962003 w 5969723"/>
              <a:gd name="connsiteY2" fmla="*/ 59005 h 6858000"/>
              <a:gd name="connsiteX3" fmla="*/ 5960784 w 5969723"/>
              <a:gd name="connsiteY3" fmla="*/ 3552200 h 6858000"/>
              <a:gd name="connsiteX4" fmla="*/ 4526878 w 5969723"/>
              <a:gd name="connsiteY4" fmla="*/ 6661151 h 6858000"/>
              <a:gd name="connsiteX5" fmla="*/ 4263636 w 5969723"/>
              <a:gd name="connsiteY5" fmla="*/ 6858000 h 6858000"/>
              <a:gd name="connsiteX6" fmla="*/ 2226 w 5969723"/>
              <a:gd name="connsiteY6" fmla="*/ 6858000 h 6858000"/>
              <a:gd name="connsiteX7" fmla="*/ 2226 w 5969723"/>
              <a:gd name="connsiteY7" fmla="*/ 270802 h 6858000"/>
              <a:gd name="connsiteX8" fmla="*/ 17019 w 5969723"/>
              <a:gd name="connsiteY8" fmla="*/ 42486 h 6858000"/>
              <a:gd name="connsiteX9" fmla="*/ 502118 w 5969723"/>
              <a:gd name="connsiteY9" fmla="*/ 15372 h 6858000"/>
              <a:gd name="connsiteX10" fmla="*/ 541103 w 5969723"/>
              <a:gd name="connsiteY10" fmla="*/ 0 h 6858000"/>
              <a:gd name="connsiteX0" fmla="*/ 541103 w 5969723"/>
              <a:gd name="connsiteY0" fmla="*/ 0 h 6858000"/>
              <a:gd name="connsiteX1" fmla="*/ 3715519 w 5969723"/>
              <a:gd name="connsiteY1" fmla="*/ 0 h 6858000"/>
              <a:gd name="connsiteX2" fmla="*/ 3962003 w 5969723"/>
              <a:gd name="connsiteY2" fmla="*/ 59005 h 6858000"/>
              <a:gd name="connsiteX3" fmla="*/ 5960784 w 5969723"/>
              <a:gd name="connsiteY3" fmla="*/ 3552200 h 6858000"/>
              <a:gd name="connsiteX4" fmla="*/ 4526878 w 5969723"/>
              <a:gd name="connsiteY4" fmla="*/ 6661151 h 6858000"/>
              <a:gd name="connsiteX5" fmla="*/ 4263636 w 5969723"/>
              <a:gd name="connsiteY5" fmla="*/ 6858000 h 6858000"/>
              <a:gd name="connsiteX6" fmla="*/ 2226 w 5969723"/>
              <a:gd name="connsiteY6" fmla="*/ 6858000 h 6858000"/>
              <a:gd name="connsiteX7" fmla="*/ 2226 w 5969723"/>
              <a:gd name="connsiteY7" fmla="*/ 270802 h 6858000"/>
              <a:gd name="connsiteX8" fmla="*/ 17019 w 5969723"/>
              <a:gd name="connsiteY8" fmla="*/ 42486 h 6858000"/>
              <a:gd name="connsiteX9" fmla="*/ 502118 w 5969723"/>
              <a:gd name="connsiteY9" fmla="*/ 15372 h 6858000"/>
              <a:gd name="connsiteX10" fmla="*/ 541103 w 5969723"/>
              <a:gd name="connsiteY10" fmla="*/ 0 h 6858000"/>
              <a:gd name="connsiteX0" fmla="*/ 541103 w 5969723"/>
              <a:gd name="connsiteY0" fmla="*/ 0 h 6858000"/>
              <a:gd name="connsiteX1" fmla="*/ 3715519 w 5969723"/>
              <a:gd name="connsiteY1" fmla="*/ 0 h 6858000"/>
              <a:gd name="connsiteX2" fmla="*/ 3962003 w 5969723"/>
              <a:gd name="connsiteY2" fmla="*/ 59005 h 6858000"/>
              <a:gd name="connsiteX3" fmla="*/ 5960784 w 5969723"/>
              <a:gd name="connsiteY3" fmla="*/ 3552200 h 6858000"/>
              <a:gd name="connsiteX4" fmla="*/ 4526878 w 5969723"/>
              <a:gd name="connsiteY4" fmla="*/ 6661151 h 6858000"/>
              <a:gd name="connsiteX5" fmla="*/ 4263636 w 5969723"/>
              <a:gd name="connsiteY5" fmla="*/ 6858000 h 6858000"/>
              <a:gd name="connsiteX6" fmla="*/ 2226 w 5969723"/>
              <a:gd name="connsiteY6" fmla="*/ 6858000 h 6858000"/>
              <a:gd name="connsiteX7" fmla="*/ 2226 w 5969723"/>
              <a:gd name="connsiteY7" fmla="*/ 270802 h 6858000"/>
              <a:gd name="connsiteX8" fmla="*/ 17019 w 5969723"/>
              <a:gd name="connsiteY8" fmla="*/ 42486 h 6858000"/>
              <a:gd name="connsiteX9" fmla="*/ 502118 w 5969723"/>
              <a:gd name="connsiteY9" fmla="*/ 15372 h 6858000"/>
              <a:gd name="connsiteX10" fmla="*/ 541103 w 5969723"/>
              <a:gd name="connsiteY10" fmla="*/ 0 h 6858000"/>
              <a:gd name="connsiteX0" fmla="*/ 541103 w 5969723"/>
              <a:gd name="connsiteY0" fmla="*/ 0 h 6858000"/>
              <a:gd name="connsiteX1" fmla="*/ 3715519 w 5969723"/>
              <a:gd name="connsiteY1" fmla="*/ 0 h 6858000"/>
              <a:gd name="connsiteX2" fmla="*/ 3962003 w 5969723"/>
              <a:gd name="connsiteY2" fmla="*/ 59005 h 6858000"/>
              <a:gd name="connsiteX3" fmla="*/ 5960784 w 5969723"/>
              <a:gd name="connsiteY3" fmla="*/ 3552200 h 6858000"/>
              <a:gd name="connsiteX4" fmla="*/ 4526878 w 5969723"/>
              <a:gd name="connsiteY4" fmla="*/ 6661151 h 6858000"/>
              <a:gd name="connsiteX5" fmla="*/ 4263636 w 5969723"/>
              <a:gd name="connsiteY5" fmla="*/ 6858000 h 6858000"/>
              <a:gd name="connsiteX6" fmla="*/ 2226 w 5969723"/>
              <a:gd name="connsiteY6" fmla="*/ 6858000 h 6858000"/>
              <a:gd name="connsiteX7" fmla="*/ 2226 w 5969723"/>
              <a:gd name="connsiteY7" fmla="*/ 270802 h 6858000"/>
              <a:gd name="connsiteX8" fmla="*/ 17019 w 5969723"/>
              <a:gd name="connsiteY8" fmla="*/ 42486 h 6858000"/>
              <a:gd name="connsiteX9" fmla="*/ 502118 w 5969723"/>
              <a:gd name="connsiteY9" fmla="*/ 15372 h 6858000"/>
              <a:gd name="connsiteX10" fmla="*/ 541103 w 5969723"/>
              <a:gd name="connsiteY10" fmla="*/ 0 h 6858000"/>
              <a:gd name="connsiteX0" fmla="*/ 541103 w 5969723"/>
              <a:gd name="connsiteY0" fmla="*/ 0 h 6858000"/>
              <a:gd name="connsiteX1" fmla="*/ 3715519 w 5969723"/>
              <a:gd name="connsiteY1" fmla="*/ 0 h 6858000"/>
              <a:gd name="connsiteX2" fmla="*/ 3962003 w 5969723"/>
              <a:gd name="connsiteY2" fmla="*/ 59005 h 6858000"/>
              <a:gd name="connsiteX3" fmla="*/ 5960784 w 5969723"/>
              <a:gd name="connsiteY3" fmla="*/ 3552200 h 6858000"/>
              <a:gd name="connsiteX4" fmla="*/ 4526878 w 5969723"/>
              <a:gd name="connsiteY4" fmla="*/ 6661151 h 6858000"/>
              <a:gd name="connsiteX5" fmla="*/ 4263636 w 5969723"/>
              <a:gd name="connsiteY5" fmla="*/ 6858000 h 6858000"/>
              <a:gd name="connsiteX6" fmla="*/ 2226 w 5969723"/>
              <a:gd name="connsiteY6" fmla="*/ 6858000 h 6858000"/>
              <a:gd name="connsiteX7" fmla="*/ 2226 w 5969723"/>
              <a:gd name="connsiteY7" fmla="*/ 270802 h 6858000"/>
              <a:gd name="connsiteX8" fmla="*/ 17019 w 5969723"/>
              <a:gd name="connsiteY8" fmla="*/ 42486 h 6858000"/>
              <a:gd name="connsiteX9" fmla="*/ 502118 w 5969723"/>
              <a:gd name="connsiteY9" fmla="*/ 15372 h 6858000"/>
              <a:gd name="connsiteX10" fmla="*/ 541103 w 5969723"/>
              <a:gd name="connsiteY10" fmla="*/ 0 h 6858000"/>
              <a:gd name="connsiteX0" fmla="*/ 541103 w 5967411"/>
              <a:gd name="connsiteY0" fmla="*/ 0 h 6858000"/>
              <a:gd name="connsiteX1" fmla="*/ 3715519 w 5967411"/>
              <a:gd name="connsiteY1" fmla="*/ 0 h 6858000"/>
              <a:gd name="connsiteX2" fmla="*/ 4049371 w 5967411"/>
              <a:gd name="connsiteY2" fmla="*/ 102640 h 6858000"/>
              <a:gd name="connsiteX3" fmla="*/ 5960784 w 5967411"/>
              <a:gd name="connsiteY3" fmla="*/ 3552200 h 6858000"/>
              <a:gd name="connsiteX4" fmla="*/ 4526878 w 5967411"/>
              <a:gd name="connsiteY4" fmla="*/ 6661151 h 6858000"/>
              <a:gd name="connsiteX5" fmla="*/ 4263636 w 5967411"/>
              <a:gd name="connsiteY5" fmla="*/ 6858000 h 6858000"/>
              <a:gd name="connsiteX6" fmla="*/ 2226 w 5967411"/>
              <a:gd name="connsiteY6" fmla="*/ 6858000 h 6858000"/>
              <a:gd name="connsiteX7" fmla="*/ 2226 w 5967411"/>
              <a:gd name="connsiteY7" fmla="*/ 270802 h 6858000"/>
              <a:gd name="connsiteX8" fmla="*/ 17019 w 5967411"/>
              <a:gd name="connsiteY8" fmla="*/ 42486 h 6858000"/>
              <a:gd name="connsiteX9" fmla="*/ 502118 w 5967411"/>
              <a:gd name="connsiteY9" fmla="*/ 15372 h 6858000"/>
              <a:gd name="connsiteX10" fmla="*/ 541103 w 5967411"/>
              <a:gd name="connsiteY10" fmla="*/ 0 h 6858000"/>
              <a:gd name="connsiteX0" fmla="*/ 541103 w 5967411"/>
              <a:gd name="connsiteY0" fmla="*/ 0 h 6858000"/>
              <a:gd name="connsiteX1" fmla="*/ 3715519 w 5967411"/>
              <a:gd name="connsiteY1" fmla="*/ 0 h 6858000"/>
              <a:gd name="connsiteX2" fmla="*/ 4049371 w 5967411"/>
              <a:gd name="connsiteY2" fmla="*/ 102640 h 6858000"/>
              <a:gd name="connsiteX3" fmla="*/ 5960784 w 5967411"/>
              <a:gd name="connsiteY3" fmla="*/ 3552200 h 6858000"/>
              <a:gd name="connsiteX4" fmla="*/ 4526878 w 5967411"/>
              <a:gd name="connsiteY4" fmla="*/ 6661151 h 6858000"/>
              <a:gd name="connsiteX5" fmla="*/ 4263636 w 5967411"/>
              <a:gd name="connsiteY5" fmla="*/ 6858000 h 6858000"/>
              <a:gd name="connsiteX6" fmla="*/ 2226 w 5967411"/>
              <a:gd name="connsiteY6" fmla="*/ 6858000 h 6858000"/>
              <a:gd name="connsiteX7" fmla="*/ 2226 w 5967411"/>
              <a:gd name="connsiteY7" fmla="*/ 270802 h 6858000"/>
              <a:gd name="connsiteX8" fmla="*/ 17019 w 5967411"/>
              <a:gd name="connsiteY8" fmla="*/ 42486 h 6858000"/>
              <a:gd name="connsiteX9" fmla="*/ 502118 w 5967411"/>
              <a:gd name="connsiteY9" fmla="*/ 15372 h 6858000"/>
              <a:gd name="connsiteX10" fmla="*/ 541103 w 5967411"/>
              <a:gd name="connsiteY10" fmla="*/ 0 h 6858000"/>
              <a:gd name="connsiteX0" fmla="*/ 541103 w 5964165"/>
              <a:gd name="connsiteY0" fmla="*/ 0 h 6858000"/>
              <a:gd name="connsiteX1" fmla="*/ 3715519 w 5964165"/>
              <a:gd name="connsiteY1" fmla="*/ 0 h 6858000"/>
              <a:gd name="connsiteX2" fmla="*/ 4196804 w 5964165"/>
              <a:gd name="connsiteY2" fmla="*/ 117185 h 6858000"/>
              <a:gd name="connsiteX3" fmla="*/ 5960784 w 5964165"/>
              <a:gd name="connsiteY3" fmla="*/ 3552200 h 6858000"/>
              <a:gd name="connsiteX4" fmla="*/ 4526878 w 5964165"/>
              <a:gd name="connsiteY4" fmla="*/ 6661151 h 6858000"/>
              <a:gd name="connsiteX5" fmla="*/ 4263636 w 5964165"/>
              <a:gd name="connsiteY5" fmla="*/ 6858000 h 6858000"/>
              <a:gd name="connsiteX6" fmla="*/ 2226 w 5964165"/>
              <a:gd name="connsiteY6" fmla="*/ 6858000 h 6858000"/>
              <a:gd name="connsiteX7" fmla="*/ 2226 w 5964165"/>
              <a:gd name="connsiteY7" fmla="*/ 270802 h 6858000"/>
              <a:gd name="connsiteX8" fmla="*/ 17019 w 5964165"/>
              <a:gd name="connsiteY8" fmla="*/ 42486 h 6858000"/>
              <a:gd name="connsiteX9" fmla="*/ 502118 w 5964165"/>
              <a:gd name="connsiteY9" fmla="*/ 15372 h 6858000"/>
              <a:gd name="connsiteX10" fmla="*/ 541103 w 5964165"/>
              <a:gd name="connsiteY10" fmla="*/ 0 h 6858000"/>
              <a:gd name="connsiteX0" fmla="*/ 541103 w 5964166"/>
              <a:gd name="connsiteY0" fmla="*/ 0 h 6858000"/>
              <a:gd name="connsiteX1" fmla="*/ 3884794 w 5964166"/>
              <a:gd name="connsiteY1" fmla="*/ 7273 h 6858000"/>
              <a:gd name="connsiteX2" fmla="*/ 4196804 w 5964166"/>
              <a:gd name="connsiteY2" fmla="*/ 117185 h 6858000"/>
              <a:gd name="connsiteX3" fmla="*/ 5960784 w 5964166"/>
              <a:gd name="connsiteY3" fmla="*/ 3552200 h 6858000"/>
              <a:gd name="connsiteX4" fmla="*/ 4526878 w 5964166"/>
              <a:gd name="connsiteY4" fmla="*/ 6661151 h 6858000"/>
              <a:gd name="connsiteX5" fmla="*/ 4263636 w 5964166"/>
              <a:gd name="connsiteY5" fmla="*/ 6858000 h 6858000"/>
              <a:gd name="connsiteX6" fmla="*/ 2226 w 5964166"/>
              <a:gd name="connsiteY6" fmla="*/ 6858000 h 6858000"/>
              <a:gd name="connsiteX7" fmla="*/ 2226 w 5964166"/>
              <a:gd name="connsiteY7" fmla="*/ 270802 h 6858000"/>
              <a:gd name="connsiteX8" fmla="*/ 17019 w 5964166"/>
              <a:gd name="connsiteY8" fmla="*/ 42486 h 6858000"/>
              <a:gd name="connsiteX9" fmla="*/ 502118 w 5964166"/>
              <a:gd name="connsiteY9" fmla="*/ 15372 h 6858000"/>
              <a:gd name="connsiteX10" fmla="*/ 541103 w 5964166"/>
              <a:gd name="connsiteY10" fmla="*/ 0 h 6858000"/>
              <a:gd name="connsiteX0" fmla="*/ 541103 w 5964166"/>
              <a:gd name="connsiteY0" fmla="*/ 0 h 6858000"/>
              <a:gd name="connsiteX1" fmla="*/ 4119594 w 5964166"/>
              <a:gd name="connsiteY1" fmla="*/ 7273 h 6858000"/>
              <a:gd name="connsiteX2" fmla="*/ 4196804 w 5964166"/>
              <a:gd name="connsiteY2" fmla="*/ 117185 h 6858000"/>
              <a:gd name="connsiteX3" fmla="*/ 5960784 w 5964166"/>
              <a:gd name="connsiteY3" fmla="*/ 3552200 h 6858000"/>
              <a:gd name="connsiteX4" fmla="*/ 4526878 w 5964166"/>
              <a:gd name="connsiteY4" fmla="*/ 6661151 h 6858000"/>
              <a:gd name="connsiteX5" fmla="*/ 4263636 w 5964166"/>
              <a:gd name="connsiteY5" fmla="*/ 6858000 h 6858000"/>
              <a:gd name="connsiteX6" fmla="*/ 2226 w 5964166"/>
              <a:gd name="connsiteY6" fmla="*/ 6858000 h 6858000"/>
              <a:gd name="connsiteX7" fmla="*/ 2226 w 5964166"/>
              <a:gd name="connsiteY7" fmla="*/ 270802 h 6858000"/>
              <a:gd name="connsiteX8" fmla="*/ 17019 w 5964166"/>
              <a:gd name="connsiteY8" fmla="*/ 42486 h 6858000"/>
              <a:gd name="connsiteX9" fmla="*/ 502118 w 5964166"/>
              <a:gd name="connsiteY9" fmla="*/ 15372 h 6858000"/>
              <a:gd name="connsiteX10" fmla="*/ 541103 w 5964166"/>
              <a:gd name="connsiteY10" fmla="*/ 0 h 6858000"/>
              <a:gd name="connsiteX0" fmla="*/ 541103 w 5960922"/>
              <a:gd name="connsiteY0" fmla="*/ 0 h 6858000"/>
              <a:gd name="connsiteX1" fmla="*/ 4119594 w 5960922"/>
              <a:gd name="connsiteY1" fmla="*/ 7273 h 6858000"/>
              <a:gd name="connsiteX2" fmla="*/ 4464368 w 5960922"/>
              <a:gd name="connsiteY2" fmla="*/ 146274 h 6858000"/>
              <a:gd name="connsiteX3" fmla="*/ 5960784 w 5960922"/>
              <a:gd name="connsiteY3" fmla="*/ 3552200 h 6858000"/>
              <a:gd name="connsiteX4" fmla="*/ 4526878 w 5960922"/>
              <a:gd name="connsiteY4" fmla="*/ 6661151 h 6858000"/>
              <a:gd name="connsiteX5" fmla="*/ 4263636 w 5960922"/>
              <a:gd name="connsiteY5" fmla="*/ 6858000 h 6858000"/>
              <a:gd name="connsiteX6" fmla="*/ 2226 w 5960922"/>
              <a:gd name="connsiteY6" fmla="*/ 6858000 h 6858000"/>
              <a:gd name="connsiteX7" fmla="*/ 2226 w 5960922"/>
              <a:gd name="connsiteY7" fmla="*/ 270802 h 6858000"/>
              <a:gd name="connsiteX8" fmla="*/ 17019 w 5960922"/>
              <a:gd name="connsiteY8" fmla="*/ 42486 h 6858000"/>
              <a:gd name="connsiteX9" fmla="*/ 502118 w 5960922"/>
              <a:gd name="connsiteY9" fmla="*/ 15372 h 6858000"/>
              <a:gd name="connsiteX10" fmla="*/ 541103 w 5960922"/>
              <a:gd name="connsiteY10" fmla="*/ 0 h 6858000"/>
              <a:gd name="connsiteX0" fmla="*/ 541103 w 5960922"/>
              <a:gd name="connsiteY0" fmla="*/ 0 h 6858000"/>
              <a:gd name="connsiteX1" fmla="*/ 4119594 w 5960922"/>
              <a:gd name="connsiteY1" fmla="*/ 7273 h 6858000"/>
              <a:gd name="connsiteX2" fmla="*/ 4464368 w 5960922"/>
              <a:gd name="connsiteY2" fmla="*/ 146274 h 6858000"/>
              <a:gd name="connsiteX3" fmla="*/ 5960784 w 5960922"/>
              <a:gd name="connsiteY3" fmla="*/ 3552200 h 6858000"/>
              <a:gd name="connsiteX4" fmla="*/ 4526878 w 5960922"/>
              <a:gd name="connsiteY4" fmla="*/ 6661151 h 6858000"/>
              <a:gd name="connsiteX5" fmla="*/ 4263636 w 5960922"/>
              <a:gd name="connsiteY5" fmla="*/ 6858000 h 6858000"/>
              <a:gd name="connsiteX6" fmla="*/ 2226 w 5960922"/>
              <a:gd name="connsiteY6" fmla="*/ 6858000 h 6858000"/>
              <a:gd name="connsiteX7" fmla="*/ 2226 w 5960922"/>
              <a:gd name="connsiteY7" fmla="*/ 270802 h 6858000"/>
              <a:gd name="connsiteX8" fmla="*/ 17019 w 5960922"/>
              <a:gd name="connsiteY8" fmla="*/ 42486 h 6858000"/>
              <a:gd name="connsiteX9" fmla="*/ 502118 w 5960922"/>
              <a:gd name="connsiteY9" fmla="*/ 15372 h 6858000"/>
              <a:gd name="connsiteX10" fmla="*/ 541103 w 5960922"/>
              <a:gd name="connsiteY10" fmla="*/ 0 h 6858000"/>
              <a:gd name="connsiteX0" fmla="*/ 541103 w 5960922"/>
              <a:gd name="connsiteY0" fmla="*/ 0 h 6858000"/>
              <a:gd name="connsiteX1" fmla="*/ 4119594 w 5960922"/>
              <a:gd name="connsiteY1" fmla="*/ 7273 h 6858000"/>
              <a:gd name="connsiteX2" fmla="*/ 4464368 w 5960922"/>
              <a:gd name="connsiteY2" fmla="*/ 146274 h 6858000"/>
              <a:gd name="connsiteX3" fmla="*/ 5960784 w 5960922"/>
              <a:gd name="connsiteY3" fmla="*/ 3552200 h 6858000"/>
              <a:gd name="connsiteX4" fmla="*/ 4526878 w 5960922"/>
              <a:gd name="connsiteY4" fmla="*/ 6661151 h 6858000"/>
              <a:gd name="connsiteX5" fmla="*/ 4263636 w 5960922"/>
              <a:gd name="connsiteY5" fmla="*/ 6858000 h 6858000"/>
              <a:gd name="connsiteX6" fmla="*/ 2226 w 5960922"/>
              <a:gd name="connsiteY6" fmla="*/ 6858000 h 6858000"/>
              <a:gd name="connsiteX7" fmla="*/ 2226 w 5960922"/>
              <a:gd name="connsiteY7" fmla="*/ 270802 h 6858000"/>
              <a:gd name="connsiteX8" fmla="*/ 17019 w 5960922"/>
              <a:gd name="connsiteY8" fmla="*/ 42486 h 6858000"/>
              <a:gd name="connsiteX9" fmla="*/ 502118 w 5960922"/>
              <a:gd name="connsiteY9" fmla="*/ 15372 h 6858000"/>
              <a:gd name="connsiteX10" fmla="*/ 541103 w 5960922"/>
              <a:gd name="connsiteY10" fmla="*/ 0 h 6858000"/>
              <a:gd name="connsiteX0" fmla="*/ 541103 w 5960922"/>
              <a:gd name="connsiteY0" fmla="*/ 0 h 6858000"/>
              <a:gd name="connsiteX1" fmla="*/ 4119594 w 5960922"/>
              <a:gd name="connsiteY1" fmla="*/ 7273 h 6858000"/>
              <a:gd name="connsiteX2" fmla="*/ 4464368 w 5960922"/>
              <a:gd name="connsiteY2" fmla="*/ 146274 h 6858000"/>
              <a:gd name="connsiteX3" fmla="*/ 5960784 w 5960922"/>
              <a:gd name="connsiteY3" fmla="*/ 3552200 h 6858000"/>
              <a:gd name="connsiteX4" fmla="*/ 4526878 w 5960922"/>
              <a:gd name="connsiteY4" fmla="*/ 6661151 h 6858000"/>
              <a:gd name="connsiteX5" fmla="*/ 4263636 w 5960922"/>
              <a:gd name="connsiteY5" fmla="*/ 6858000 h 6858000"/>
              <a:gd name="connsiteX6" fmla="*/ 2226 w 5960922"/>
              <a:gd name="connsiteY6" fmla="*/ 6858000 h 6858000"/>
              <a:gd name="connsiteX7" fmla="*/ 2226 w 5960922"/>
              <a:gd name="connsiteY7" fmla="*/ 270802 h 6858000"/>
              <a:gd name="connsiteX8" fmla="*/ 17019 w 5960922"/>
              <a:gd name="connsiteY8" fmla="*/ 42486 h 6858000"/>
              <a:gd name="connsiteX9" fmla="*/ 502118 w 5960922"/>
              <a:gd name="connsiteY9" fmla="*/ 15372 h 6858000"/>
              <a:gd name="connsiteX10" fmla="*/ 541103 w 5960922"/>
              <a:gd name="connsiteY10" fmla="*/ 0 h 6858000"/>
              <a:gd name="connsiteX0" fmla="*/ 541103 w 5960922"/>
              <a:gd name="connsiteY0" fmla="*/ 0 h 6858000"/>
              <a:gd name="connsiteX1" fmla="*/ 4119594 w 5960922"/>
              <a:gd name="connsiteY1" fmla="*/ 7273 h 6858000"/>
              <a:gd name="connsiteX2" fmla="*/ 4464368 w 5960922"/>
              <a:gd name="connsiteY2" fmla="*/ 146274 h 6858000"/>
              <a:gd name="connsiteX3" fmla="*/ 5960784 w 5960922"/>
              <a:gd name="connsiteY3" fmla="*/ 3552200 h 6858000"/>
              <a:gd name="connsiteX4" fmla="*/ 4526878 w 5960922"/>
              <a:gd name="connsiteY4" fmla="*/ 6661151 h 6858000"/>
              <a:gd name="connsiteX5" fmla="*/ 4263636 w 5960922"/>
              <a:gd name="connsiteY5" fmla="*/ 6858000 h 6858000"/>
              <a:gd name="connsiteX6" fmla="*/ 2226 w 5960922"/>
              <a:gd name="connsiteY6" fmla="*/ 6858000 h 6858000"/>
              <a:gd name="connsiteX7" fmla="*/ 2226 w 5960922"/>
              <a:gd name="connsiteY7" fmla="*/ 270802 h 6858000"/>
              <a:gd name="connsiteX8" fmla="*/ 17019 w 5960922"/>
              <a:gd name="connsiteY8" fmla="*/ 42486 h 6858000"/>
              <a:gd name="connsiteX9" fmla="*/ 502118 w 5960922"/>
              <a:gd name="connsiteY9" fmla="*/ 15372 h 6858000"/>
              <a:gd name="connsiteX10" fmla="*/ 541103 w 5960922"/>
              <a:gd name="connsiteY10" fmla="*/ 0 h 6858000"/>
              <a:gd name="connsiteX0" fmla="*/ 541103 w 5960922"/>
              <a:gd name="connsiteY0" fmla="*/ 0 h 6858000"/>
              <a:gd name="connsiteX1" fmla="*/ 4327093 w 5960922"/>
              <a:gd name="connsiteY1" fmla="*/ 21818 h 6858000"/>
              <a:gd name="connsiteX2" fmla="*/ 4464368 w 5960922"/>
              <a:gd name="connsiteY2" fmla="*/ 146274 h 6858000"/>
              <a:gd name="connsiteX3" fmla="*/ 5960784 w 5960922"/>
              <a:gd name="connsiteY3" fmla="*/ 3552200 h 6858000"/>
              <a:gd name="connsiteX4" fmla="*/ 4526878 w 5960922"/>
              <a:gd name="connsiteY4" fmla="*/ 6661151 h 6858000"/>
              <a:gd name="connsiteX5" fmla="*/ 4263636 w 5960922"/>
              <a:gd name="connsiteY5" fmla="*/ 6858000 h 6858000"/>
              <a:gd name="connsiteX6" fmla="*/ 2226 w 5960922"/>
              <a:gd name="connsiteY6" fmla="*/ 6858000 h 6858000"/>
              <a:gd name="connsiteX7" fmla="*/ 2226 w 5960922"/>
              <a:gd name="connsiteY7" fmla="*/ 270802 h 6858000"/>
              <a:gd name="connsiteX8" fmla="*/ 17019 w 5960922"/>
              <a:gd name="connsiteY8" fmla="*/ 42486 h 6858000"/>
              <a:gd name="connsiteX9" fmla="*/ 502118 w 5960922"/>
              <a:gd name="connsiteY9" fmla="*/ 15372 h 6858000"/>
              <a:gd name="connsiteX10" fmla="*/ 541103 w 5960922"/>
              <a:gd name="connsiteY10" fmla="*/ 0 h 6858000"/>
              <a:gd name="connsiteX0" fmla="*/ 541103 w 5961105"/>
              <a:gd name="connsiteY0" fmla="*/ 0 h 6858000"/>
              <a:gd name="connsiteX1" fmla="*/ 4327093 w 5961105"/>
              <a:gd name="connsiteY1" fmla="*/ 21818 h 6858000"/>
              <a:gd name="connsiteX2" fmla="*/ 4600880 w 5961105"/>
              <a:gd name="connsiteY2" fmla="*/ 219001 h 6858000"/>
              <a:gd name="connsiteX3" fmla="*/ 5960784 w 5961105"/>
              <a:gd name="connsiteY3" fmla="*/ 3552200 h 6858000"/>
              <a:gd name="connsiteX4" fmla="*/ 4526878 w 5961105"/>
              <a:gd name="connsiteY4" fmla="*/ 6661151 h 6858000"/>
              <a:gd name="connsiteX5" fmla="*/ 4263636 w 5961105"/>
              <a:gd name="connsiteY5" fmla="*/ 6858000 h 6858000"/>
              <a:gd name="connsiteX6" fmla="*/ 2226 w 5961105"/>
              <a:gd name="connsiteY6" fmla="*/ 6858000 h 6858000"/>
              <a:gd name="connsiteX7" fmla="*/ 2226 w 5961105"/>
              <a:gd name="connsiteY7" fmla="*/ 270802 h 6858000"/>
              <a:gd name="connsiteX8" fmla="*/ 17019 w 5961105"/>
              <a:gd name="connsiteY8" fmla="*/ 42486 h 6858000"/>
              <a:gd name="connsiteX9" fmla="*/ 502118 w 5961105"/>
              <a:gd name="connsiteY9" fmla="*/ 15372 h 6858000"/>
              <a:gd name="connsiteX10" fmla="*/ 541103 w 5961105"/>
              <a:gd name="connsiteY10" fmla="*/ 0 h 6858000"/>
              <a:gd name="connsiteX0" fmla="*/ 541103 w 5961345"/>
              <a:gd name="connsiteY0" fmla="*/ 0 h 6858000"/>
              <a:gd name="connsiteX1" fmla="*/ 4327093 w 5961345"/>
              <a:gd name="connsiteY1" fmla="*/ 21818 h 6858000"/>
              <a:gd name="connsiteX2" fmla="*/ 4622721 w 5961345"/>
              <a:gd name="connsiteY2" fmla="*/ 189911 h 6858000"/>
              <a:gd name="connsiteX3" fmla="*/ 5960784 w 5961345"/>
              <a:gd name="connsiteY3" fmla="*/ 3552200 h 6858000"/>
              <a:gd name="connsiteX4" fmla="*/ 4526878 w 5961345"/>
              <a:gd name="connsiteY4" fmla="*/ 6661151 h 6858000"/>
              <a:gd name="connsiteX5" fmla="*/ 4263636 w 5961345"/>
              <a:gd name="connsiteY5" fmla="*/ 6858000 h 6858000"/>
              <a:gd name="connsiteX6" fmla="*/ 2226 w 5961345"/>
              <a:gd name="connsiteY6" fmla="*/ 6858000 h 6858000"/>
              <a:gd name="connsiteX7" fmla="*/ 2226 w 5961345"/>
              <a:gd name="connsiteY7" fmla="*/ 270802 h 6858000"/>
              <a:gd name="connsiteX8" fmla="*/ 17019 w 5961345"/>
              <a:gd name="connsiteY8" fmla="*/ 42486 h 6858000"/>
              <a:gd name="connsiteX9" fmla="*/ 502118 w 5961345"/>
              <a:gd name="connsiteY9" fmla="*/ 15372 h 6858000"/>
              <a:gd name="connsiteX10" fmla="*/ 541103 w 5961345"/>
              <a:gd name="connsiteY10" fmla="*/ 0 h 6858000"/>
              <a:gd name="connsiteX0" fmla="*/ 541103 w 5961312"/>
              <a:gd name="connsiteY0" fmla="*/ 0 h 6858000"/>
              <a:gd name="connsiteX1" fmla="*/ 4327093 w 5961312"/>
              <a:gd name="connsiteY1" fmla="*/ 21818 h 6858000"/>
              <a:gd name="connsiteX2" fmla="*/ 4622721 w 5961312"/>
              <a:gd name="connsiteY2" fmla="*/ 189911 h 6858000"/>
              <a:gd name="connsiteX3" fmla="*/ 5960784 w 5961312"/>
              <a:gd name="connsiteY3" fmla="*/ 3552200 h 6858000"/>
              <a:gd name="connsiteX4" fmla="*/ 4526878 w 5961312"/>
              <a:gd name="connsiteY4" fmla="*/ 6661151 h 6858000"/>
              <a:gd name="connsiteX5" fmla="*/ 4263636 w 5961312"/>
              <a:gd name="connsiteY5" fmla="*/ 6858000 h 6858000"/>
              <a:gd name="connsiteX6" fmla="*/ 2226 w 5961312"/>
              <a:gd name="connsiteY6" fmla="*/ 6858000 h 6858000"/>
              <a:gd name="connsiteX7" fmla="*/ 2226 w 5961312"/>
              <a:gd name="connsiteY7" fmla="*/ 270802 h 6858000"/>
              <a:gd name="connsiteX8" fmla="*/ 17019 w 5961312"/>
              <a:gd name="connsiteY8" fmla="*/ 42486 h 6858000"/>
              <a:gd name="connsiteX9" fmla="*/ 502118 w 5961312"/>
              <a:gd name="connsiteY9" fmla="*/ 15372 h 6858000"/>
              <a:gd name="connsiteX10" fmla="*/ 541103 w 5961312"/>
              <a:gd name="connsiteY10" fmla="*/ 0 h 6858000"/>
              <a:gd name="connsiteX0" fmla="*/ 541103 w 5961269"/>
              <a:gd name="connsiteY0" fmla="*/ 0 h 6858000"/>
              <a:gd name="connsiteX1" fmla="*/ 4327093 w 5961269"/>
              <a:gd name="connsiteY1" fmla="*/ 21818 h 6858000"/>
              <a:gd name="connsiteX2" fmla="*/ 4622721 w 5961269"/>
              <a:gd name="connsiteY2" fmla="*/ 189911 h 6858000"/>
              <a:gd name="connsiteX3" fmla="*/ 5960784 w 5961269"/>
              <a:gd name="connsiteY3" fmla="*/ 3552200 h 6858000"/>
              <a:gd name="connsiteX4" fmla="*/ 4526878 w 5961269"/>
              <a:gd name="connsiteY4" fmla="*/ 6661151 h 6858000"/>
              <a:gd name="connsiteX5" fmla="*/ 4263636 w 5961269"/>
              <a:gd name="connsiteY5" fmla="*/ 6858000 h 6858000"/>
              <a:gd name="connsiteX6" fmla="*/ 2226 w 5961269"/>
              <a:gd name="connsiteY6" fmla="*/ 6858000 h 6858000"/>
              <a:gd name="connsiteX7" fmla="*/ 2226 w 5961269"/>
              <a:gd name="connsiteY7" fmla="*/ 270802 h 6858000"/>
              <a:gd name="connsiteX8" fmla="*/ 17019 w 5961269"/>
              <a:gd name="connsiteY8" fmla="*/ 42486 h 6858000"/>
              <a:gd name="connsiteX9" fmla="*/ 502118 w 5961269"/>
              <a:gd name="connsiteY9" fmla="*/ 15372 h 6858000"/>
              <a:gd name="connsiteX10" fmla="*/ 541103 w 5961269"/>
              <a:gd name="connsiteY10" fmla="*/ 0 h 6858000"/>
              <a:gd name="connsiteX0" fmla="*/ 541103 w 5961256"/>
              <a:gd name="connsiteY0" fmla="*/ 0 h 6858000"/>
              <a:gd name="connsiteX1" fmla="*/ 4327093 w 5961256"/>
              <a:gd name="connsiteY1" fmla="*/ 21818 h 6858000"/>
              <a:gd name="connsiteX2" fmla="*/ 4622721 w 5961256"/>
              <a:gd name="connsiteY2" fmla="*/ 189911 h 6858000"/>
              <a:gd name="connsiteX3" fmla="*/ 5960784 w 5961256"/>
              <a:gd name="connsiteY3" fmla="*/ 3552200 h 6858000"/>
              <a:gd name="connsiteX4" fmla="*/ 4526878 w 5961256"/>
              <a:gd name="connsiteY4" fmla="*/ 6661151 h 6858000"/>
              <a:gd name="connsiteX5" fmla="*/ 4263636 w 5961256"/>
              <a:gd name="connsiteY5" fmla="*/ 6858000 h 6858000"/>
              <a:gd name="connsiteX6" fmla="*/ 2226 w 5961256"/>
              <a:gd name="connsiteY6" fmla="*/ 6858000 h 6858000"/>
              <a:gd name="connsiteX7" fmla="*/ 2226 w 5961256"/>
              <a:gd name="connsiteY7" fmla="*/ 270802 h 6858000"/>
              <a:gd name="connsiteX8" fmla="*/ 17019 w 5961256"/>
              <a:gd name="connsiteY8" fmla="*/ 42486 h 6858000"/>
              <a:gd name="connsiteX9" fmla="*/ 502118 w 5961256"/>
              <a:gd name="connsiteY9" fmla="*/ 15372 h 6858000"/>
              <a:gd name="connsiteX10" fmla="*/ 541103 w 5961256"/>
              <a:gd name="connsiteY1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61256" h="6858000">
                <a:moveTo>
                  <a:pt x="541103" y="0"/>
                </a:moveTo>
                <a:lnTo>
                  <a:pt x="4327093" y="21818"/>
                </a:lnTo>
                <a:lnTo>
                  <a:pt x="4622721" y="189911"/>
                </a:lnTo>
                <a:cubicBezTo>
                  <a:pt x="5589278" y="1033068"/>
                  <a:pt x="5976758" y="2473660"/>
                  <a:pt x="5960784" y="3552200"/>
                </a:cubicBezTo>
                <a:cubicBezTo>
                  <a:pt x="5944810" y="4630740"/>
                  <a:pt x="5393805" y="5853923"/>
                  <a:pt x="4526878" y="6661151"/>
                </a:cubicBezTo>
                <a:lnTo>
                  <a:pt x="4263636" y="6858000"/>
                </a:lnTo>
                <a:lnTo>
                  <a:pt x="2226" y="6858000"/>
                </a:lnTo>
                <a:lnTo>
                  <a:pt x="2226" y="270802"/>
                </a:lnTo>
                <a:cubicBezTo>
                  <a:pt x="54481" y="240756"/>
                  <a:pt x="-35236" y="72532"/>
                  <a:pt x="17019" y="42486"/>
                </a:cubicBezTo>
                <a:cubicBezTo>
                  <a:pt x="128256" y="-17941"/>
                  <a:pt x="384714" y="65029"/>
                  <a:pt x="502118" y="15372"/>
                </a:cubicBezTo>
                <a:lnTo>
                  <a:pt x="541103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70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 w="12700">
            <a:noFill/>
          </a:ln>
          <a:effectLst>
            <a:outerShdw blurRad="304800" dist="228600" dir="7380000" algn="ctr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8" name="标题 37">
            <a:extLst>
              <a:ext uri="{FF2B5EF4-FFF2-40B4-BE49-F238E27FC236}">
                <a16:creationId xmlns:a16="http://schemas.microsoft.com/office/drawing/2014/main" id="{57D7C805-2A71-4FB2-71C1-EDB5500C2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人卫智慧健康平台建设定位</a:t>
            </a:r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4C2CBB44-A268-E1FE-926C-AC6FB341CD21}"/>
              </a:ext>
            </a:extLst>
          </p:cNvPr>
          <p:cNvGrpSpPr/>
          <p:nvPr/>
        </p:nvGrpSpPr>
        <p:grpSpPr>
          <a:xfrm>
            <a:off x="4246019" y="1572898"/>
            <a:ext cx="7459285" cy="3979942"/>
            <a:chOff x="3769154" y="1572898"/>
            <a:chExt cx="7459285" cy="3979942"/>
          </a:xfrm>
        </p:grpSpPr>
        <p:sp>
          <p:nvSpPr>
            <p:cNvPr id="30" name="矩形: 圆角 29">
              <a:extLst>
                <a:ext uri="{FF2B5EF4-FFF2-40B4-BE49-F238E27FC236}">
                  <a16:creationId xmlns:a16="http://schemas.microsoft.com/office/drawing/2014/main" id="{50284965-90DC-E4DA-50EC-2A2D644D1DF9}"/>
                </a:ext>
              </a:extLst>
            </p:cNvPr>
            <p:cNvSpPr/>
            <p:nvPr/>
          </p:nvSpPr>
          <p:spPr>
            <a:xfrm>
              <a:off x="5531594" y="1574168"/>
              <a:ext cx="5696845" cy="895593"/>
            </a:xfrm>
            <a:prstGeom prst="roundRect">
              <a:avLst>
                <a:gd name="adj" fmla="val 5843"/>
              </a:avLst>
            </a:prstGeom>
            <a:gradFill flip="none" rotWithShape="1">
              <a:gsLst>
                <a:gs pos="0">
                  <a:schemeClr val="accent1">
                    <a:alpha val="20000"/>
                  </a:schemeClr>
                </a:gs>
                <a:gs pos="88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  <a:ln w="12700">
              <a:gradFill flip="none"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/>
                  </a:gs>
                </a:gsLst>
                <a:lin ang="10800000" scaled="1"/>
                <a:tileRect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76863214-6642-CECB-C089-6B3E17326821}"/>
                </a:ext>
              </a:extLst>
            </p:cNvPr>
            <p:cNvSpPr txBox="1"/>
            <p:nvPr/>
          </p:nvSpPr>
          <p:spPr bwMode="auto">
            <a:xfrm>
              <a:off x="7526883" y="1639728"/>
              <a:ext cx="3599742" cy="822679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91440" tIns="45720" rIns="91440" bIns="45720" anchor="b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积极响应国家战略建设要求</a:t>
              </a: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满足全人群全生命周期需求</a:t>
              </a:r>
            </a:p>
          </p:txBody>
        </p:sp>
        <p:sp>
          <p:nvSpPr>
            <p:cNvPr id="28" name="矩形: 圆角 27">
              <a:extLst>
                <a:ext uri="{FF2B5EF4-FFF2-40B4-BE49-F238E27FC236}">
                  <a16:creationId xmlns:a16="http://schemas.microsoft.com/office/drawing/2014/main" id="{3C320BCA-30AE-6627-1DDB-207BB266CF6E}"/>
                </a:ext>
              </a:extLst>
            </p:cNvPr>
            <p:cNvSpPr/>
            <p:nvPr/>
          </p:nvSpPr>
          <p:spPr>
            <a:xfrm>
              <a:off x="5531594" y="2601438"/>
              <a:ext cx="5696845" cy="895593"/>
            </a:xfrm>
            <a:prstGeom prst="roundRect">
              <a:avLst>
                <a:gd name="adj" fmla="val 5843"/>
              </a:avLst>
            </a:prstGeom>
            <a:gradFill flip="none" rotWithShape="1">
              <a:gsLst>
                <a:gs pos="0">
                  <a:schemeClr val="accent2">
                    <a:alpha val="20000"/>
                  </a:schemeClr>
                </a:gs>
                <a:gs pos="88000">
                  <a:schemeClr val="bg1">
                    <a:alpha val="0"/>
                  </a:schemeClr>
                </a:gs>
              </a:gsLst>
              <a:lin ang="5400000" scaled="0"/>
              <a:tileRect/>
            </a:gradFill>
            <a:ln w="12700">
              <a:gradFill flip="none" rotWithShape="1">
                <a:gsLst>
                  <a:gs pos="0">
                    <a:schemeClr val="accent2">
                      <a:alpha val="0"/>
                    </a:schemeClr>
                  </a:gs>
                  <a:gs pos="100000">
                    <a:schemeClr val="accent2"/>
                  </a:gs>
                </a:gsLst>
                <a:lin ang="10800000" scaled="1"/>
                <a:tileRect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AEE80C7C-B31A-CB8B-C2D7-4B6F60CAF0C0}"/>
                </a:ext>
              </a:extLst>
            </p:cNvPr>
            <p:cNvSpPr txBox="1"/>
            <p:nvPr/>
          </p:nvSpPr>
          <p:spPr bwMode="auto">
            <a:xfrm>
              <a:off x="7526883" y="2619119"/>
              <a:ext cx="3610014" cy="856670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91440" tIns="45720" rIns="91440" bIns="45720" anchor="b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平台筑基一体化智能服务</a:t>
              </a: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场景驱动精准化知识赋能</a:t>
              </a:r>
            </a:p>
          </p:txBody>
        </p:sp>
        <p:sp>
          <p:nvSpPr>
            <p:cNvPr id="26" name="矩形: 圆角 25">
              <a:extLst>
                <a:ext uri="{FF2B5EF4-FFF2-40B4-BE49-F238E27FC236}">
                  <a16:creationId xmlns:a16="http://schemas.microsoft.com/office/drawing/2014/main" id="{4773AE55-1AF7-79A3-D79D-B9D46C66CC09}"/>
                </a:ext>
              </a:extLst>
            </p:cNvPr>
            <p:cNvSpPr/>
            <p:nvPr/>
          </p:nvSpPr>
          <p:spPr>
            <a:xfrm>
              <a:off x="5531594" y="3628708"/>
              <a:ext cx="5696845" cy="895593"/>
            </a:xfrm>
            <a:prstGeom prst="roundRect">
              <a:avLst>
                <a:gd name="adj" fmla="val 5843"/>
              </a:avLst>
            </a:prstGeom>
            <a:gradFill flip="none" rotWithShape="1">
              <a:gsLst>
                <a:gs pos="0">
                  <a:srgbClr val="C00000">
                    <a:alpha val="20000"/>
                  </a:srgbClr>
                </a:gs>
                <a:gs pos="88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  <a:ln w="12700">
              <a:solidFill>
                <a:srgbClr val="FFE0D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FF687BE5-8DEB-8B7F-096F-89BA569A472D}"/>
                </a:ext>
              </a:extLst>
            </p:cNvPr>
            <p:cNvSpPr txBox="1"/>
            <p:nvPr/>
          </p:nvSpPr>
          <p:spPr bwMode="auto">
            <a:xfrm>
              <a:off x="7526883" y="3627437"/>
              <a:ext cx="3610014" cy="873162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91440" tIns="45720" rIns="91440" bIns="45720" anchor="b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内容</a:t>
              </a: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+</a:t>
              </a: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工具</a:t>
              </a: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+</a:t>
              </a: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大模型</a:t>
              </a: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+</a:t>
              </a: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算力</a:t>
              </a: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资源整合</a:t>
              </a: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+</a:t>
              </a: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知识图谱</a:t>
              </a: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+</a:t>
              </a: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智能重构</a:t>
              </a:r>
            </a:p>
          </p:txBody>
        </p:sp>
        <p:sp>
          <p:nvSpPr>
            <p:cNvPr id="24" name="矩形: 圆角 43">
              <a:extLst>
                <a:ext uri="{FF2B5EF4-FFF2-40B4-BE49-F238E27FC236}">
                  <a16:creationId xmlns:a16="http://schemas.microsoft.com/office/drawing/2014/main" id="{9B7C0167-697C-D95F-755F-538B9DE90994}"/>
                </a:ext>
              </a:extLst>
            </p:cNvPr>
            <p:cNvSpPr/>
            <p:nvPr/>
          </p:nvSpPr>
          <p:spPr>
            <a:xfrm>
              <a:off x="5531594" y="4655976"/>
              <a:ext cx="5696845" cy="895593"/>
            </a:xfrm>
            <a:prstGeom prst="roundRect">
              <a:avLst>
                <a:gd name="adj" fmla="val 5843"/>
              </a:avLst>
            </a:prstGeom>
            <a:gradFill flip="none" rotWithShape="1">
              <a:gsLst>
                <a:gs pos="0">
                  <a:srgbClr val="00B050">
                    <a:alpha val="45000"/>
                  </a:srgbClr>
                </a:gs>
                <a:gs pos="88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  <a:ln w="12700"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524DC1C3-17E6-5411-B8C2-E04DED4696D2}"/>
                </a:ext>
              </a:extLst>
            </p:cNvPr>
            <p:cNvSpPr txBox="1"/>
            <p:nvPr/>
          </p:nvSpPr>
          <p:spPr bwMode="auto">
            <a:xfrm>
              <a:off x="7526884" y="4668920"/>
              <a:ext cx="3599742" cy="858862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91440" tIns="45720" rIns="91440" bIns="45720" anchor="b" anchorCtr="0">
              <a:noAutofit/>
            </a:bodyPr>
            <a:lstStyle>
              <a:defPPr>
                <a:defRPr lang="zh-CN"/>
              </a:defPPr>
              <a:lvl1pPr>
                <a:spcBef>
                  <a:spcPct val="0"/>
                </a:spcBef>
                <a:spcAft>
                  <a:spcPct val="0"/>
                </a:spcAft>
                <a:defRPr b="1">
                  <a:latin typeface="微软雅黑" panose="020B0503020204020204" charset="-122"/>
                  <a:ea typeface="微软雅黑" panose="020B0503020204020204" charset="-122"/>
                  <a:cs typeface="+mn-ea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创新知识生产范式</a:t>
              </a: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重构知识服务生态</a:t>
              </a: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22" name="任意多边形: 形状 41">
              <a:extLst>
                <a:ext uri="{FF2B5EF4-FFF2-40B4-BE49-F238E27FC236}">
                  <a16:creationId xmlns:a16="http://schemas.microsoft.com/office/drawing/2014/main" id="{C4E9D638-A982-F1DE-73D6-C2B4BF3D3F6D}"/>
                </a:ext>
              </a:extLst>
            </p:cNvPr>
            <p:cNvSpPr/>
            <p:nvPr/>
          </p:nvSpPr>
          <p:spPr bwMode="auto">
            <a:xfrm>
              <a:off x="5531596" y="1572898"/>
              <a:ext cx="1764000" cy="895594"/>
            </a:xfrm>
            <a:custGeom>
              <a:avLst/>
              <a:gdLst>
                <a:gd name="T0" fmla="*/ 0 w 1745"/>
                <a:gd name="T1" fmla="*/ 1320 h 1320"/>
                <a:gd name="T2" fmla="*/ 1498 w 1745"/>
                <a:gd name="T3" fmla="*/ 1320 h 1320"/>
                <a:gd name="T4" fmla="*/ 1745 w 1745"/>
                <a:gd name="T5" fmla="*/ 1072 h 1320"/>
                <a:gd name="T6" fmla="*/ 1745 w 1745"/>
                <a:gd name="T7" fmla="*/ 248 h 1320"/>
                <a:gd name="T8" fmla="*/ 1498 w 1745"/>
                <a:gd name="T9" fmla="*/ 0 h 1320"/>
                <a:gd name="T10" fmla="*/ 0 w 1745"/>
                <a:gd name="T11" fmla="*/ 0 h 1320"/>
                <a:gd name="T12" fmla="*/ 0 w 1745"/>
                <a:gd name="T13" fmla="*/ 1320 h 1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45" h="1320">
                  <a:moveTo>
                    <a:pt x="0" y="1320"/>
                  </a:moveTo>
                  <a:lnTo>
                    <a:pt x="1498" y="1320"/>
                  </a:lnTo>
                  <a:cubicBezTo>
                    <a:pt x="1634" y="1320"/>
                    <a:pt x="1745" y="1209"/>
                    <a:pt x="1745" y="1072"/>
                  </a:cubicBezTo>
                  <a:lnTo>
                    <a:pt x="1745" y="248"/>
                  </a:lnTo>
                  <a:cubicBezTo>
                    <a:pt x="1745" y="111"/>
                    <a:pt x="1634" y="0"/>
                    <a:pt x="1498" y="0"/>
                  </a:cubicBezTo>
                  <a:lnTo>
                    <a:pt x="0" y="0"/>
                  </a:lnTo>
                  <a:lnTo>
                    <a:pt x="0" y="1320"/>
                  </a:lnTo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75000">
                  <a:schemeClr val="accent1"/>
                </a:gs>
              </a:gsLst>
              <a:lin ang="2700000" scaled="1"/>
              <a:tileRect/>
            </a:gradFill>
            <a:ln w="12700">
              <a:solidFill>
                <a:schemeClr val="bg1"/>
              </a:solidFill>
            </a:ln>
            <a:effectLst>
              <a:outerShdw blurRad="127000" dist="63500" dir="2700000" algn="tl" rotWithShape="0">
                <a:schemeClr val="accent1">
                  <a:alpha val="1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价值导向</a:t>
              </a:r>
            </a:p>
          </p:txBody>
        </p:sp>
        <p:sp>
          <p:nvSpPr>
            <p:cNvPr id="23" name="任意多边形: 形状 42">
              <a:extLst>
                <a:ext uri="{FF2B5EF4-FFF2-40B4-BE49-F238E27FC236}">
                  <a16:creationId xmlns:a16="http://schemas.microsoft.com/office/drawing/2014/main" id="{3BFE63AA-D30C-3905-86CC-C64BE8643191}"/>
                </a:ext>
              </a:extLst>
            </p:cNvPr>
            <p:cNvSpPr/>
            <p:nvPr/>
          </p:nvSpPr>
          <p:spPr bwMode="auto">
            <a:xfrm>
              <a:off x="3769154" y="1572898"/>
              <a:ext cx="1762441" cy="2055762"/>
            </a:xfrm>
            <a:custGeom>
              <a:avLst/>
              <a:gdLst>
                <a:gd name="T0" fmla="*/ 1118 w 1118"/>
                <a:gd name="T1" fmla="*/ 0 h 1453"/>
                <a:gd name="T2" fmla="*/ 0 w 1118"/>
                <a:gd name="T3" fmla="*/ 1453 h 1453"/>
                <a:gd name="T4" fmla="*/ 1118 w 1118"/>
                <a:gd name="T5" fmla="*/ 633 h 1453"/>
                <a:gd name="T6" fmla="*/ 1118 w 1118"/>
                <a:gd name="T7" fmla="*/ 0 h 1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8" h="1453">
                  <a:moveTo>
                    <a:pt x="1118" y="0"/>
                  </a:moveTo>
                  <a:lnTo>
                    <a:pt x="0" y="1453"/>
                  </a:lnTo>
                  <a:lnTo>
                    <a:pt x="1118" y="633"/>
                  </a:lnTo>
                  <a:lnTo>
                    <a:pt x="1118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75000">
                  <a:schemeClr val="accent1"/>
                </a:gs>
              </a:gsLst>
              <a:lin ang="2700000" scaled="1"/>
              <a:tileRect/>
            </a:gradFill>
            <a:ln w="12700">
              <a:solidFill>
                <a:schemeClr val="bg1"/>
              </a:solidFill>
            </a:ln>
            <a:effectLst>
              <a:outerShdw blurRad="127000" dist="63500" dir="2700000" algn="tl" rotWithShape="0">
                <a:schemeClr val="accent1">
                  <a:alpha val="1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0" name="任意多边形: 形状 39">
              <a:extLst>
                <a:ext uri="{FF2B5EF4-FFF2-40B4-BE49-F238E27FC236}">
                  <a16:creationId xmlns:a16="http://schemas.microsoft.com/office/drawing/2014/main" id="{987B3EF3-FD8B-741D-3ACF-7FB95205FBBF}"/>
                </a:ext>
              </a:extLst>
            </p:cNvPr>
            <p:cNvSpPr/>
            <p:nvPr/>
          </p:nvSpPr>
          <p:spPr bwMode="auto">
            <a:xfrm>
              <a:off x="5531596" y="2601486"/>
              <a:ext cx="1764000" cy="895594"/>
            </a:xfrm>
            <a:custGeom>
              <a:avLst/>
              <a:gdLst>
                <a:gd name="T0" fmla="*/ 0 w 1745"/>
                <a:gd name="T1" fmla="*/ 1319 h 1319"/>
                <a:gd name="T2" fmla="*/ 1498 w 1745"/>
                <a:gd name="T3" fmla="*/ 1319 h 1319"/>
                <a:gd name="T4" fmla="*/ 1745 w 1745"/>
                <a:gd name="T5" fmla="*/ 1071 h 1319"/>
                <a:gd name="T6" fmla="*/ 1745 w 1745"/>
                <a:gd name="T7" fmla="*/ 247 h 1319"/>
                <a:gd name="T8" fmla="*/ 1498 w 1745"/>
                <a:gd name="T9" fmla="*/ 0 h 1319"/>
                <a:gd name="T10" fmla="*/ 0 w 1745"/>
                <a:gd name="T11" fmla="*/ 0 h 1319"/>
                <a:gd name="T12" fmla="*/ 0 w 1745"/>
                <a:gd name="T13" fmla="*/ 1319 h 1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45" h="1319">
                  <a:moveTo>
                    <a:pt x="0" y="1319"/>
                  </a:moveTo>
                  <a:lnTo>
                    <a:pt x="1498" y="1319"/>
                  </a:lnTo>
                  <a:cubicBezTo>
                    <a:pt x="1634" y="1319"/>
                    <a:pt x="1745" y="1208"/>
                    <a:pt x="1745" y="1071"/>
                  </a:cubicBezTo>
                  <a:lnTo>
                    <a:pt x="1745" y="247"/>
                  </a:lnTo>
                  <a:cubicBezTo>
                    <a:pt x="1745" y="110"/>
                    <a:pt x="1634" y="0"/>
                    <a:pt x="1498" y="0"/>
                  </a:cubicBezTo>
                  <a:lnTo>
                    <a:pt x="0" y="0"/>
                  </a:lnTo>
                  <a:lnTo>
                    <a:pt x="0" y="1319"/>
                  </a:lnTo>
                </a:path>
              </a:pathLst>
            </a:custGeom>
            <a:gradFill flip="none" rotWithShape="1">
              <a:gsLst>
                <a:gs pos="0">
                  <a:srgbClr val="F59B6F"/>
                </a:gs>
                <a:gs pos="75000">
                  <a:srgbClr val="EA7E60"/>
                </a:gs>
              </a:gsLst>
              <a:lin ang="2700000" scaled="1"/>
              <a:tileRect/>
            </a:gradFill>
            <a:ln w="12700">
              <a:solidFill>
                <a:schemeClr val="bg1"/>
              </a:solidFill>
            </a:ln>
            <a:effectLst>
              <a:outerShdw blurRad="127000" dist="63500" dir="2700000" algn="tl" rotWithShape="0">
                <a:schemeClr val="accent2">
                  <a:alpha val="1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战略路径</a:t>
              </a:r>
            </a:p>
          </p:txBody>
        </p:sp>
        <p:sp>
          <p:nvSpPr>
            <p:cNvPr id="21" name="任意多边形: 形状 40">
              <a:extLst>
                <a:ext uri="{FF2B5EF4-FFF2-40B4-BE49-F238E27FC236}">
                  <a16:creationId xmlns:a16="http://schemas.microsoft.com/office/drawing/2014/main" id="{8A539E37-A321-C730-A27B-55BAAEA591E9}"/>
                </a:ext>
              </a:extLst>
            </p:cNvPr>
            <p:cNvSpPr/>
            <p:nvPr/>
          </p:nvSpPr>
          <p:spPr bwMode="auto">
            <a:xfrm>
              <a:off x="3769154" y="2601486"/>
              <a:ext cx="1762441" cy="1027174"/>
            </a:xfrm>
            <a:custGeom>
              <a:avLst/>
              <a:gdLst>
                <a:gd name="T0" fmla="*/ 1118 w 1118"/>
                <a:gd name="T1" fmla="*/ 0 h 726"/>
                <a:gd name="T2" fmla="*/ 0 w 1118"/>
                <a:gd name="T3" fmla="*/ 726 h 726"/>
                <a:gd name="T4" fmla="*/ 1118 w 1118"/>
                <a:gd name="T5" fmla="*/ 633 h 726"/>
                <a:gd name="T6" fmla="*/ 1118 w 1118"/>
                <a:gd name="T7" fmla="*/ 0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8" h="726">
                  <a:moveTo>
                    <a:pt x="1118" y="0"/>
                  </a:moveTo>
                  <a:lnTo>
                    <a:pt x="0" y="726"/>
                  </a:lnTo>
                  <a:lnTo>
                    <a:pt x="1118" y="633"/>
                  </a:lnTo>
                  <a:lnTo>
                    <a:pt x="1118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60000"/>
                    <a:lumOff val="40000"/>
                  </a:schemeClr>
                </a:gs>
                <a:gs pos="75000">
                  <a:schemeClr val="accent2"/>
                </a:gs>
              </a:gsLst>
              <a:lin ang="2700000" scaled="1"/>
              <a:tileRect/>
            </a:gradFill>
            <a:ln w="12700">
              <a:solidFill>
                <a:schemeClr val="bg1"/>
              </a:solidFill>
            </a:ln>
            <a:effectLst>
              <a:outerShdw blurRad="127000" dist="63500" dir="2700000" algn="tl" rotWithShape="0">
                <a:schemeClr val="accent2">
                  <a:alpha val="1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8" name="任意多边形: 形状 37">
              <a:extLst>
                <a:ext uri="{FF2B5EF4-FFF2-40B4-BE49-F238E27FC236}">
                  <a16:creationId xmlns:a16="http://schemas.microsoft.com/office/drawing/2014/main" id="{DC863DE4-1902-F8A6-B992-C4A0B2C9F397}"/>
                </a:ext>
              </a:extLst>
            </p:cNvPr>
            <p:cNvSpPr/>
            <p:nvPr/>
          </p:nvSpPr>
          <p:spPr bwMode="auto">
            <a:xfrm>
              <a:off x="5531596" y="3628658"/>
              <a:ext cx="1764000" cy="895593"/>
            </a:xfrm>
            <a:custGeom>
              <a:avLst/>
              <a:gdLst>
                <a:gd name="T0" fmla="*/ 0 w 1745"/>
                <a:gd name="T1" fmla="*/ 1319 h 1319"/>
                <a:gd name="T2" fmla="*/ 1498 w 1745"/>
                <a:gd name="T3" fmla="*/ 1319 h 1319"/>
                <a:gd name="T4" fmla="*/ 1745 w 1745"/>
                <a:gd name="T5" fmla="*/ 1071 h 1319"/>
                <a:gd name="T6" fmla="*/ 1745 w 1745"/>
                <a:gd name="T7" fmla="*/ 247 h 1319"/>
                <a:gd name="T8" fmla="*/ 1498 w 1745"/>
                <a:gd name="T9" fmla="*/ 0 h 1319"/>
                <a:gd name="T10" fmla="*/ 0 w 1745"/>
                <a:gd name="T11" fmla="*/ 0 h 1319"/>
                <a:gd name="T12" fmla="*/ 0 w 1745"/>
                <a:gd name="T13" fmla="*/ 1319 h 1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45" h="1319">
                  <a:moveTo>
                    <a:pt x="0" y="1319"/>
                  </a:moveTo>
                  <a:lnTo>
                    <a:pt x="1498" y="1319"/>
                  </a:lnTo>
                  <a:cubicBezTo>
                    <a:pt x="1634" y="1319"/>
                    <a:pt x="1745" y="1208"/>
                    <a:pt x="1745" y="1071"/>
                  </a:cubicBezTo>
                  <a:lnTo>
                    <a:pt x="1745" y="247"/>
                  </a:lnTo>
                  <a:cubicBezTo>
                    <a:pt x="1745" y="111"/>
                    <a:pt x="1634" y="0"/>
                    <a:pt x="1498" y="0"/>
                  </a:cubicBezTo>
                  <a:lnTo>
                    <a:pt x="0" y="0"/>
                  </a:lnTo>
                  <a:lnTo>
                    <a:pt x="0" y="1319"/>
                  </a:lnTo>
                </a:path>
              </a:pathLst>
            </a:custGeom>
            <a:solidFill>
              <a:srgbClr val="D8583E"/>
            </a:solidFill>
            <a:ln w="12700">
              <a:solidFill>
                <a:schemeClr val="bg1"/>
              </a:solidFill>
            </a:ln>
            <a:effectLst>
              <a:outerShdw blurRad="127000" dist="63500" dir="2700000" algn="tl" rotWithShape="0">
                <a:schemeClr val="accent3">
                  <a:alpha val="1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核心引擎</a:t>
              </a:r>
            </a:p>
          </p:txBody>
        </p:sp>
        <p:sp>
          <p:nvSpPr>
            <p:cNvPr id="19" name="任意多边形: 形状 38">
              <a:extLst>
                <a:ext uri="{FF2B5EF4-FFF2-40B4-BE49-F238E27FC236}">
                  <a16:creationId xmlns:a16="http://schemas.microsoft.com/office/drawing/2014/main" id="{D01A15D1-6B17-D616-41BF-52135A47BD78}"/>
                </a:ext>
              </a:extLst>
            </p:cNvPr>
            <p:cNvSpPr/>
            <p:nvPr/>
          </p:nvSpPr>
          <p:spPr bwMode="auto">
            <a:xfrm>
              <a:off x="3769154" y="3628658"/>
              <a:ext cx="1762441" cy="895593"/>
            </a:xfrm>
            <a:custGeom>
              <a:avLst/>
              <a:gdLst>
                <a:gd name="T0" fmla="*/ 1118 w 1118"/>
                <a:gd name="T1" fmla="*/ 0 h 633"/>
                <a:gd name="T2" fmla="*/ 0 w 1118"/>
                <a:gd name="T3" fmla="*/ 0 h 633"/>
                <a:gd name="T4" fmla="*/ 1118 w 1118"/>
                <a:gd name="T5" fmla="*/ 633 h 633"/>
                <a:gd name="T6" fmla="*/ 1118 w 1118"/>
                <a:gd name="T7" fmla="*/ 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8" h="633">
                  <a:moveTo>
                    <a:pt x="1118" y="0"/>
                  </a:moveTo>
                  <a:lnTo>
                    <a:pt x="0" y="0"/>
                  </a:lnTo>
                  <a:lnTo>
                    <a:pt x="1118" y="633"/>
                  </a:lnTo>
                  <a:lnTo>
                    <a:pt x="1118" y="0"/>
                  </a:lnTo>
                  <a:close/>
                </a:path>
              </a:pathLst>
            </a:custGeom>
            <a:solidFill>
              <a:srgbClr val="D8583E"/>
            </a:solidFill>
            <a:ln w="12700">
              <a:solidFill>
                <a:schemeClr val="bg1"/>
              </a:solidFill>
            </a:ln>
            <a:effectLst>
              <a:outerShdw blurRad="127000" dist="63500" dir="2700000" algn="tl" rotWithShape="0">
                <a:schemeClr val="accent3">
                  <a:alpha val="1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6" name="任意多边形: 形状 33">
              <a:extLst>
                <a:ext uri="{FF2B5EF4-FFF2-40B4-BE49-F238E27FC236}">
                  <a16:creationId xmlns:a16="http://schemas.microsoft.com/office/drawing/2014/main" id="{38410E44-8798-3E5C-E90B-B83495A5AD7B}"/>
                </a:ext>
              </a:extLst>
            </p:cNvPr>
            <p:cNvSpPr/>
            <p:nvPr/>
          </p:nvSpPr>
          <p:spPr bwMode="auto">
            <a:xfrm>
              <a:off x="5531596" y="4657247"/>
              <a:ext cx="1764000" cy="895593"/>
            </a:xfrm>
            <a:custGeom>
              <a:avLst/>
              <a:gdLst>
                <a:gd name="T0" fmla="*/ 0 w 1745"/>
                <a:gd name="T1" fmla="*/ 1319 h 1319"/>
                <a:gd name="T2" fmla="*/ 1498 w 1745"/>
                <a:gd name="T3" fmla="*/ 1319 h 1319"/>
                <a:gd name="T4" fmla="*/ 1745 w 1745"/>
                <a:gd name="T5" fmla="*/ 1071 h 1319"/>
                <a:gd name="T6" fmla="*/ 1745 w 1745"/>
                <a:gd name="T7" fmla="*/ 248 h 1319"/>
                <a:gd name="T8" fmla="*/ 1498 w 1745"/>
                <a:gd name="T9" fmla="*/ 0 h 1319"/>
                <a:gd name="T10" fmla="*/ 0 w 1745"/>
                <a:gd name="T11" fmla="*/ 0 h 1319"/>
                <a:gd name="T12" fmla="*/ 0 w 1745"/>
                <a:gd name="T13" fmla="*/ 1319 h 1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45" h="1319">
                  <a:moveTo>
                    <a:pt x="0" y="1319"/>
                  </a:moveTo>
                  <a:lnTo>
                    <a:pt x="1498" y="1319"/>
                  </a:lnTo>
                  <a:cubicBezTo>
                    <a:pt x="1634" y="1319"/>
                    <a:pt x="1745" y="1208"/>
                    <a:pt x="1745" y="1071"/>
                  </a:cubicBezTo>
                  <a:lnTo>
                    <a:pt x="1745" y="248"/>
                  </a:lnTo>
                  <a:cubicBezTo>
                    <a:pt x="1745" y="111"/>
                    <a:pt x="1634" y="0"/>
                    <a:pt x="1498" y="0"/>
                  </a:cubicBezTo>
                  <a:lnTo>
                    <a:pt x="0" y="0"/>
                  </a:lnTo>
                  <a:lnTo>
                    <a:pt x="0" y="1319"/>
                  </a:lnTo>
                </a:path>
              </a:pathLst>
            </a:custGeom>
            <a:solidFill>
              <a:srgbClr val="00B050"/>
            </a:solidFill>
            <a:ln w="12700">
              <a:solidFill>
                <a:schemeClr val="bg1"/>
              </a:solidFill>
            </a:ln>
            <a:effectLst>
              <a:outerShdw blurRad="127000" dist="63500" dir="2700000" algn="tl" rotWithShape="0">
                <a:schemeClr val="accent4">
                  <a:alpha val="1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生态范式</a:t>
              </a:r>
            </a:p>
          </p:txBody>
        </p:sp>
        <p:sp>
          <p:nvSpPr>
            <p:cNvPr id="17" name="任意多边形: 形状 34">
              <a:extLst>
                <a:ext uri="{FF2B5EF4-FFF2-40B4-BE49-F238E27FC236}">
                  <a16:creationId xmlns:a16="http://schemas.microsoft.com/office/drawing/2014/main" id="{F358C724-C537-41D6-3481-EDABC3841FA3}"/>
                </a:ext>
              </a:extLst>
            </p:cNvPr>
            <p:cNvSpPr/>
            <p:nvPr/>
          </p:nvSpPr>
          <p:spPr bwMode="auto">
            <a:xfrm>
              <a:off x="3769154" y="3628658"/>
              <a:ext cx="1762441" cy="1924180"/>
            </a:xfrm>
            <a:custGeom>
              <a:avLst/>
              <a:gdLst>
                <a:gd name="T0" fmla="*/ 1118 w 1118"/>
                <a:gd name="T1" fmla="*/ 727 h 1360"/>
                <a:gd name="T2" fmla="*/ 0 w 1118"/>
                <a:gd name="T3" fmla="*/ 0 h 1360"/>
                <a:gd name="T4" fmla="*/ 1118 w 1118"/>
                <a:gd name="T5" fmla="*/ 1360 h 1360"/>
                <a:gd name="T6" fmla="*/ 1118 w 1118"/>
                <a:gd name="T7" fmla="*/ 727 h 1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8" h="1360">
                  <a:moveTo>
                    <a:pt x="1118" y="727"/>
                  </a:moveTo>
                  <a:lnTo>
                    <a:pt x="0" y="0"/>
                  </a:lnTo>
                  <a:lnTo>
                    <a:pt x="1118" y="1360"/>
                  </a:lnTo>
                  <a:lnTo>
                    <a:pt x="1118" y="72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/>
                </a:gs>
                <a:gs pos="75000">
                  <a:srgbClr val="00B050"/>
                </a:gs>
              </a:gsLst>
              <a:lin ang="2700000" scaled="1"/>
              <a:tileRect/>
            </a:gradFill>
            <a:ln w="12700">
              <a:solidFill>
                <a:schemeClr val="bg1"/>
              </a:solidFill>
            </a:ln>
            <a:effectLst>
              <a:outerShdw blurRad="127000" dist="63500" dir="2700000" algn="tl" rotWithShape="0">
                <a:schemeClr val="accent4">
                  <a:alpha val="1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圆角矩形 5"/>
          <p:cNvSpPr/>
          <p:nvPr/>
        </p:nvSpPr>
        <p:spPr>
          <a:xfrm>
            <a:off x="514773" y="1572898"/>
            <a:ext cx="3671147" cy="44079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dirty="0" smtClean="0"/>
              <a:t>       人卫智慧健康平台是人民卫生出版社集70多年医学出版优质内容资源，以用户为中心，以能满足全人群、全生命周期卫生健康知识需求为目标建设的医学专业知识服务平台。</a:t>
            </a:r>
            <a:endParaRPr lang="en-US" altLang="zh-CN" dirty="0" smtClean="0"/>
          </a:p>
          <a:p>
            <a:r>
              <a:rPr lang="en-US" altLang="zh-CN" dirty="0" smtClean="0"/>
              <a:t>       </a:t>
            </a:r>
            <a:r>
              <a:rPr lang="zh-CN" altLang="en-US" dirty="0" smtClean="0"/>
              <a:t>平台涵盖医学教育、考试、学术、健康科普、中医药、规范性文件与政策解读等板块，并建设医药卫生专业领域“AI智能问答”系统，努力打造AI驱动的医学知识服务平台。“AI赋能医学，知识触手可及”。</a:t>
            </a:r>
            <a:endParaRPr lang="zh-CN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50302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409088-F7D9-F302-066E-11354C16D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人卫智慧健康平台战略目标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EB2FC4E-58B9-923A-B3CA-FB94CFED8C6A}"/>
              </a:ext>
            </a:extLst>
          </p:cNvPr>
          <p:cNvGrpSpPr/>
          <p:nvPr/>
        </p:nvGrpSpPr>
        <p:grpSpPr>
          <a:xfrm>
            <a:off x="4915" y="692312"/>
            <a:ext cx="12187085" cy="5868000"/>
            <a:chOff x="4915" y="692312"/>
            <a:chExt cx="12187085" cy="5868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1D45B335-7EA3-125C-09F4-DFFF58E1625C}"/>
                </a:ext>
              </a:extLst>
            </p:cNvPr>
            <p:cNvGrpSpPr/>
            <p:nvPr/>
          </p:nvGrpSpPr>
          <p:grpSpPr>
            <a:xfrm>
              <a:off x="4075329" y="1655655"/>
              <a:ext cx="4032000" cy="4032000"/>
              <a:chOff x="4075329" y="1508175"/>
              <a:chExt cx="4032000" cy="4032000"/>
            </a:xfrm>
          </p:grpSpPr>
          <p:sp>
            <p:nvSpPr>
              <p:cNvPr id="6" name="对象4">
                <a:extLst>
                  <a:ext uri="{FF2B5EF4-FFF2-40B4-BE49-F238E27FC236}">
                    <a16:creationId xmlns:a16="http://schemas.microsoft.com/office/drawing/2014/main" id="{A86D55DF-1EB8-11DC-B5B7-C73F4C819407}"/>
                  </a:ext>
                </a:extLst>
              </p:cNvPr>
              <p:cNvSpPr/>
              <p:nvPr>
                <p:custDataLst>
                  <p:tags r:id="rId1"/>
                </p:custDataLst>
              </p:nvPr>
            </p:nvSpPr>
            <p:spPr>
              <a:xfrm>
                <a:off x="4075329" y="1508175"/>
                <a:ext cx="4032000" cy="4032000"/>
              </a:xfrm>
              <a:custGeom>
                <a:avLst/>
                <a:gdLst/>
                <a:ahLst/>
                <a:cxnLst/>
                <a:rect l="l" t="t" r="r" b="b"/>
                <a:pathLst>
                  <a:path w="3200400" h="3200400">
                    <a:moveTo>
                      <a:pt x="1600200" y="3200400"/>
                    </a:moveTo>
                    <a:cubicBezTo>
                      <a:pt x="2487168" y="3200400"/>
                      <a:pt x="3200400" y="2478024"/>
                      <a:pt x="3200400" y="1600200"/>
                    </a:cubicBezTo>
                    <a:cubicBezTo>
                      <a:pt x="3200400" y="713232"/>
                      <a:pt x="2487168" y="0"/>
                      <a:pt x="1600200" y="0"/>
                    </a:cubicBezTo>
                    <a:cubicBezTo>
                      <a:pt x="713232" y="0"/>
                      <a:pt x="0" y="713232"/>
                      <a:pt x="0" y="1600200"/>
                    </a:cubicBezTo>
                    <a:cubicBezTo>
                      <a:pt x="0" y="2478024"/>
                      <a:pt x="713232" y="3200400"/>
                      <a:pt x="1600200" y="3200400"/>
                    </a:cubicBezTo>
                    <a:moveTo>
                      <a:pt x="1600200" y="2770632"/>
                    </a:moveTo>
                    <a:cubicBezTo>
                      <a:pt x="2249424" y="2770632"/>
                      <a:pt x="2770632" y="2249424"/>
                      <a:pt x="2770632" y="1600200"/>
                    </a:cubicBezTo>
                    <a:cubicBezTo>
                      <a:pt x="2770632" y="950976"/>
                      <a:pt x="2249424" y="429768"/>
                      <a:pt x="1600200" y="429768"/>
                    </a:cubicBezTo>
                    <a:cubicBezTo>
                      <a:pt x="950976" y="429768"/>
                      <a:pt x="429768" y="950976"/>
                      <a:pt x="429768" y="1600200"/>
                    </a:cubicBezTo>
                    <a:cubicBezTo>
                      <a:pt x="429768" y="2249424"/>
                      <a:pt x="950976" y="2770632"/>
                      <a:pt x="1600200" y="2770632"/>
                    </a:cubicBezTo>
                  </a:path>
                </a:pathLst>
              </a:custGeom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1">
                      <a:alpha val="20000"/>
                    </a:schemeClr>
                  </a:gs>
                </a:gsLst>
                <a:lin ang="3593688" scaled="0"/>
              </a:gradFill>
              <a:ln w="25400"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254000" dist="127000" dir="5400000" algn="ctr" rotWithShape="0">
                        <a:srgbClr val="000000">
                          <a:alpha val="40000"/>
                        </a:srgbClr>
                      </a:outerShdw>
                    </a:effectLst>
                  </a14:hiddenEffects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grpSp>
            <p:nvGrpSpPr>
              <p:cNvPr id="16" name="组合 15">
                <a:extLst>
                  <a:ext uri="{FF2B5EF4-FFF2-40B4-BE49-F238E27FC236}">
                    <a16:creationId xmlns:a16="http://schemas.microsoft.com/office/drawing/2014/main" id="{C45F2DC4-063C-EBEF-8296-ADF6733743D5}"/>
                  </a:ext>
                </a:extLst>
              </p:cNvPr>
              <p:cNvGrpSpPr/>
              <p:nvPr/>
            </p:nvGrpSpPr>
            <p:grpSpPr>
              <a:xfrm>
                <a:off x="4601752" y="2034598"/>
                <a:ext cx="2979155" cy="2979155"/>
                <a:chOff x="4601753" y="2034986"/>
                <a:chExt cx="2979155" cy="2979155"/>
              </a:xfrm>
            </p:grpSpPr>
            <p:sp>
              <p:nvSpPr>
                <p:cNvPr id="5" name="对象7">
                  <a:extLst>
                    <a:ext uri="{FF2B5EF4-FFF2-40B4-BE49-F238E27FC236}">
                      <a16:creationId xmlns:a16="http://schemas.microsoft.com/office/drawing/2014/main" id="{DEC69A0D-FDC1-45FD-4679-D5C1670BBAF1}"/>
                    </a:ext>
                  </a:extLst>
                </p:cNvPr>
                <p:cNvSpPr/>
                <p:nvPr>
                  <p:custDataLst>
                    <p:tags r:id="rId2"/>
                  </p:custDataLst>
                </p:nvPr>
              </p:nvSpPr>
              <p:spPr>
                <a:xfrm>
                  <a:off x="5106321" y="2538906"/>
                  <a:ext cx="1970538" cy="1970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9384" h="1929384">
                      <a:moveTo>
                        <a:pt x="923544" y="0"/>
                      </a:moveTo>
                      <a:cubicBezTo>
                        <a:pt x="941832" y="0"/>
                        <a:pt x="950976" y="0"/>
                        <a:pt x="969264" y="0"/>
                      </a:cubicBezTo>
                      <a:cubicBezTo>
                        <a:pt x="978408" y="0"/>
                        <a:pt x="987552" y="0"/>
                        <a:pt x="1005840" y="0"/>
                      </a:cubicBezTo>
                      <a:lnTo>
                        <a:pt x="1005840" y="9144"/>
                      </a:lnTo>
                      <a:cubicBezTo>
                        <a:pt x="987552" y="9144"/>
                        <a:pt x="978408" y="9144"/>
                        <a:pt x="969264" y="9144"/>
                      </a:cubicBezTo>
                      <a:cubicBezTo>
                        <a:pt x="950976" y="9144"/>
                        <a:pt x="941832" y="9144"/>
                        <a:pt x="923544" y="9144"/>
                      </a:cubicBezTo>
                      <a:lnTo>
                        <a:pt x="923544" y="0"/>
                      </a:lnTo>
                      <a:moveTo>
                        <a:pt x="777240" y="18288"/>
                      </a:moveTo>
                      <a:cubicBezTo>
                        <a:pt x="804672" y="9144"/>
                        <a:pt x="822960" y="9144"/>
                        <a:pt x="850392" y="9144"/>
                      </a:cubicBezTo>
                      <a:lnTo>
                        <a:pt x="850392" y="18288"/>
                      </a:lnTo>
                      <a:cubicBezTo>
                        <a:pt x="832104" y="18288"/>
                        <a:pt x="804672" y="27432"/>
                        <a:pt x="777240" y="27432"/>
                      </a:cubicBezTo>
                      <a:lnTo>
                        <a:pt x="777240" y="18288"/>
                      </a:lnTo>
                      <a:moveTo>
                        <a:pt x="1078992" y="9144"/>
                      </a:moveTo>
                      <a:cubicBezTo>
                        <a:pt x="1106424" y="9144"/>
                        <a:pt x="1124712" y="9144"/>
                        <a:pt x="1152144" y="18288"/>
                      </a:cubicBezTo>
                      <a:lnTo>
                        <a:pt x="1152144" y="27432"/>
                      </a:lnTo>
                      <a:cubicBezTo>
                        <a:pt x="1124712" y="27432"/>
                        <a:pt x="1106424" y="18288"/>
                        <a:pt x="1078992" y="18288"/>
                      </a:cubicBezTo>
                      <a:lnTo>
                        <a:pt x="1078992" y="9144"/>
                      </a:lnTo>
                      <a:moveTo>
                        <a:pt x="630936" y="54864"/>
                      </a:moveTo>
                      <a:cubicBezTo>
                        <a:pt x="658368" y="54864"/>
                        <a:pt x="676656" y="45720"/>
                        <a:pt x="704088" y="36576"/>
                      </a:cubicBezTo>
                      <a:lnTo>
                        <a:pt x="704088" y="45720"/>
                      </a:lnTo>
                      <a:cubicBezTo>
                        <a:pt x="685800" y="54864"/>
                        <a:pt x="658368" y="64008"/>
                        <a:pt x="630936" y="73152"/>
                      </a:cubicBezTo>
                      <a:lnTo>
                        <a:pt x="630936" y="54864"/>
                      </a:lnTo>
                      <a:moveTo>
                        <a:pt x="1225296" y="36576"/>
                      </a:moveTo>
                      <a:cubicBezTo>
                        <a:pt x="1252728" y="45720"/>
                        <a:pt x="1271016" y="54864"/>
                        <a:pt x="1298448" y="54864"/>
                      </a:cubicBezTo>
                      <a:lnTo>
                        <a:pt x="1298448" y="73152"/>
                      </a:lnTo>
                      <a:cubicBezTo>
                        <a:pt x="1271016" y="64008"/>
                        <a:pt x="1243584" y="54864"/>
                        <a:pt x="1225296" y="45720"/>
                      </a:cubicBezTo>
                      <a:lnTo>
                        <a:pt x="1225296" y="36576"/>
                      </a:lnTo>
                      <a:moveTo>
                        <a:pt x="1371600" y="91440"/>
                      </a:moveTo>
                      <a:cubicBezTo>
                        <a:pt x="1389888" y="100584"/>
                        <a:pt x="1417320" y="109728"/>
                        <a:pt x="1435608" y="118872"/>
                      </a:cubicBezTo>
                      <a:lnTo>
                        <a:pt x="1426464" y="137160"/>
                      </a:lnTo>
                      <a:cubicBezTo>
                        <a:pt x="1408176" y="118872"/>
                        <a:pt x="1389888" y="109728"/>
                        <a:pt x="1362456" y="100584"/>
                      </a:cubicBezTo>
                      <a:lnTo>
                        <a:pt x="1371600" y="91440"/>
                      </a:lnTo>
                      <a:moveTo>
                        <a:pt x="493776" y="118872"/>
                      </a:moveTo>
                      <a:cubicBezTo>
                        <a:pt x="512064" y="109728"/>
                        <a:pt x="539496" y="100584"/>
                        <a:pt x="557784" y="91440"/>
                      </a:cubicBezTo>
                      <a:lnTo>
                        <a:pt x="566928" y="100584"/>
                      </a:lnTo>
                      <a:cubicBezTo>
                        <a:pt x="539496" y="109728"/>
                        <a:pt x="521208" y="118872"/>
                        <a:pt x="502920" y="137160"/>
                      </a:cubicBezTo>
                      <a:lnTo>
                        <a:pt x="493776" y="118872"/>
                      </a:lnTo>
                      <a:moveTo>
                        <a:pt x="1499616" y="164592"/>
                      </a:moveTo>
                      <a:cubicBezTo>
                        <a:pt x="1517904" y="173736"/>
                        <a:pt x="1545336" y="192024"/>
                        <a:pt x="1563624" y="210312"/>
                      </a:cubicBezTo>
                      <a:lnTo>
                        <a:pt x="1554480" y="219456"/>
                      </a:lnTo>
                      <a:cubicBezTo>
                        <a:pt x="1536192" y="201168"/>
                        <a:pt x="1517904" y="182880"/>
                        <a:pt x="1490472" y="173736"/>
                      </a:cubicBezTo>
                      <a:lnTo>
                        <a:pt x="1499616" y="164592"/>
                      </a:lnTo>
                      <a:moveTo>
                        <a:pt x="365760" y="210312"/>
                      </a:moveTo>
                      <a:cubicBezTo>
                        <a:pt x="384048" y="192024"/>
                        <a:pt x="411480" y="173736"/>
                        <a:pt x="429768" y="164592"/>
                      </a:cubicBezTo>
                      <a:lnTo>
                        <a:pt x="438912" y="173736"/>
                      </a:lnTo>
                      <a:cubicBezTo>
                        <a:pt x="411480" y="182880"/>
                        <a:pt x="393192" y="201168"/>
                        <a:pt x="374904" y="219456"/>
                      </a:cubicBezTo>
                      <a:lnTo>
                        <a:pt x="365760" y="210312"/>
                      </a:lnTo>
                      <a:moveTo>
                        <a:pt x="1618488" y="256032"/>
                      </a:moveTo>
                      <a:cubicBezTo>
                        <a:pt x="1636776" y="274320"/>
                        <a:pt x="1655064" y="292608"/>
                        <a:pt x="1673352" y="310896"/>
                      </a:cubicBezTo>
                      <a:lnTo>
                        <a:pt x="1664208" y="320040"/>
                      </a:lnTo>
                      <a:cubicBezTo>
                        <a:pt x="1645920" y="301752"/>
                        <a:pt x="1627632" y="283464"/>
                        <a:pt x="1609344" y="265176"/>
                      </a:cubicBezTo>
                      <a:lnTo>
                        <a:pt x="1618488" y="256032"/>
                      </a:lnTo>
                      <a:moveTo>
                        <a:pt x="256032" y="310896"/>
                      </a:moveTo>
                      <a:cubicBezTo>
                        <a:pt x="274320" y="292608"/>
                        <a:pt x="292608" y="274320"/>
                        <a:pt x="310896" y="256032"/>
                      </a:cubicBezTo>
                      <a:lnTo>
                        <a:pt x="320040" y="265176"/>
                      </a:lnTo>
                      <a:cubicBezTo>
                        <a:pt x="301752" y="283464"/>
                        <a:pt x="283464" y="301752"/>
                        <a:pt x="265176" y="320040"/>
                      </a:cubicBezTo>
                      <a:lnTo>
                        <a:pt x="256032" y="310896"/>
                      </a:lnTo>
                      <a:moveTo>
                        <a:pt x="1719072" y="365760"/>
                      </a:moveTo>
                      <a:cubicBezTo>
                        <a:pt x="1737360" y="384048"/>
                        <a:pt x="1755648" y="411480"/>
                        <a:pt x="1764792" y="429768"/>
                      </a:cubicBezTo>
                      <a:lnTo>
                        <a:pt x="1755648" y="438912"/>
                      </a:lnTo>
                      <a:cubicBezTo>
                        <a:pt x="1746504" y="411480"/>
                        <a:pt x="1728216" y="393192"/>
                        <a:pt x="1709928" y="374904"/>
                      </a:cubicBezTo>
                      <a:lnTo>
                        <a:pt x="1719072" y="365760"/>
                      </a:lnTo>
                      <a:moveTo>
                        <a:pt x="164592" y="429768"/>
                      </a:moveTo>
                      <a:cubicBezTo>
                        <a:pt x="173736" y="411480"/>
                        <a:pt x="192024" y="384048"/>
                        <a:pt x="210312" y="365760"/>
                      </a:cubicBezTo>
                      <a:lnTo>
                        <a:pt x="219456" y="374904"/>
                      </a:lnTo>
                      <a:cubicBezTo>
                        <a:pt x="201168" y="393192"/>
                        <a:pt x="182880" y="411480"/>
                        <a:pt x="173736" y="438912"/>
                      </a:cubicBezTo>
                      <a:lnTo>
                        <a:pt x="164592" y="429768"/>
                      </a:lnTo>
                      <a:moveTo>
                        <a:pt x="1810512" y="493776"/>
                      </a:moveTo>
                      <a:cubicBezTo>
                        <a:pt x="1819656" y="512064"/>
                        <a:pt x="1828800" y="539496"/>
                        <a:pt x="1837944" y="557784"/>
                      </a:cubicBezTo>
                      <a:lnTo>
                        <a:pt x="1828800" y="566928"/>
                      </a:lnTo>
                      <a:cubicBezTo>
                        <a:pt x="1819656" y="539496"/>
                        <a:pt x="1810512" y="521208"/>
                        <a:pt x="1792224" y="502920"/>
                      </a:cubicBezTo>
                      <a:lnTo>
                        <a:pt x="1810512" y="493776"/>
                      </a:lnTo>
                      <a:moveTo>
                        <a:pt x="91440" y="557784"/>
                      </a:moveTo>
                      <a:cubicBezTo>
                        <a:pt x="100584" y="539496"/>
                        <a:pt x="109728" y="512064"/>
                        <a:pt x="118872" y="493776"/>
                      </a:cubicBezTo>
                      <a:lnTo>
                        <a:pt x="137160" y="502920"/>
                      </a:lnTo>
                      <a:cubicBezTo>
                        <a:pt x="118872" y="521208"/>
                        <a:pt x="109728" y="539496"/>
                        <a:pt x="100584" y="566928"/>
                      </a:cubicBezTo>
                      <a:lnTo>
                        <a:pt x="91440" y="557784"/>
                      </a:lnTo>
                      <a:moveTo>
                        <a:pt x="1874520" y="630936"/>
                      </a:moveTo>
                      <a:cubicBezTo>
                        <a:pt x="1883664" y="658368"/>
                        <a:pt x="1883664" y="676656"/>
                        <a:pt x="1892808" y="704088"/>
                      </a:cubicBezTo>
                      <a:lnTo>
                        <a:pt x="1883664" y="704088"/>
                      </a:lnTo>
                      <a:cubicBezTo>
                        <a:pt x="1874520" y="685800"/>
                        <a:pt x="1865376" y="658368"/>
                        <a:pt x="1856232" y="630936"/>
                      </a:cubicBezTo>
                      <a:lnTo>
                        <a:pt x="1874520" y="630936"/>
                      </a:lnTo>
                      <a:moveTo>
                        <a:pt x="36576" y="704088"/>
                      </a:moveTo>
                      <a:cubicBezTo>
                        <a:pt x="45720" y="676656"/>
                        <a:pt x="54864" y="658368"/>
                        <a:pt x="64008" y="630936"/>
                      </a:cubicBezTo>
                      <a:lnTo>
                        <a:pt x="73152" y="630936"/>
                      </a:lnTo>
                      <a:cubicBezTo>
                        <a:pt x="64008" y="658368"/>
                        <a:pt x="54864" y="685800"/>
                        <a:pt x="45720" y="704088"/>
                      </a:cubicBezTo>
                      <a:lnTo>
                        <a:pt x="36576" y="704088"/>
                      </a:lnTo>
                      <a:moveTo>
                        <a:pt x="1911096" y="777240"/>
                      </a:moveTo>
                      <a:cubicBezTo>
                        <a:pt x="1920240" y="804672"/>
                        <a:pt x="1920240" y="822960"/>
                        <a:pt x="1920240" y="850392"/>
                      </a:cubicBezTo>
                      <a:lnTo>
                        <a:pt x="1911096" y="850392"/>
                      </a:lnTo>
                      <a:cubicBezTo>
                        <a:pt x="1911096" y="832104"/>
                        <a:pt x="1901952" y="804672"/>
                        <a:pt x="1901952" y="777240"/>
                      </a:cubicBezTo>
                      <a:lnTo>
                        <a:pt x="1911096" y="777240"/>
                      </a:lnTo>
                      <a:moveTo>
                        <a:pt x="9144" y="850392"/>
                      </a:moveTo>
                      <a:cubicBezTo>
                        <a:pt x="9144" y="822960"/>
                        <a:pt x="9144" y="804672"/>
                        <a:pt x="18288" y="777240"/>
                      </a:cubicBezTo>
                      <a:lnTo>
                        <a:pt x="27432" y="777240"/>
                      </a:lnTo>
                      <a:cubicBezTo>
                        <a:pt x="27432" y="804672"/>
                        <a:pt x="18288" y="832104"/>
                        <a:pt x="18288" y="850392"/>
                      </a:cubicBezTo>
                      <a:lnTo>
                        <a:pt x="9144" y="850392"/>
                      </a:lnTo>
                      <a:moveTo>
                        <a:pt x="1929384" y="923544"/>
                      </a:moveTo>
                      <a:cubicBezTo>
                        <a:pt x="1929384" y="941832"/>
                        <a:pt x="1929384" y="950976"/>
                        <a:pt x="1929384" y="960120"/>
                      </a:cubicBezTo>
                      <a:cubicBezTo>
                        <a:pt x="1929384" y="978408"/>
                        <a:pt x="1929384" y="987552"/>
                        <a:pt x="1929384" y="1005840"/>
                      </a:cubicBezTo>
                      <a:lnTo>
                        <a:pt x="1920240" y="1005840"/>
                      </a:lnTo>
                      <a:cubicBezTo>
                        <a:pt x="1920240" y="987552"/>
                        <a:pt x="1920240" y="978408"/>
                        <a:pt x="1920240" y="960120"/>
                      </a:cubicBezTo>
                      <a:cubicBezTo>
                        <a:pt x="1920240" y="950976"/>
                        <a:pt x="1920240" y="941832"/>
                        <a:pt x="1920240" y="923544"/>
                      </a:cubicBezTo>
                      <a:lnTo>
                        <a:pt x="1929384" y="923544"/>
                      </a:lnTo>
                      <a:moveTo>
                        <a:pt x="0" y="960120"/>
                      </a:moveTo>
                      <a:cubicBezTo>
                        <a:pt x="0" y="950976"/>
                        <a:pt x="0" y="941832"/>
                        <a:pt x="0" y="923544"/>
                      </a:cubicBezTo>
                      <a:lnTo>
                        <a:pt x="9144" y="923544"/>
                      </a:lnTo>
                      <a:cubicBezTo>
                        <a:pt x="9144" y="941832"/>
                        <a:pt x="9144" y="950976"/>
                        <a:pt x="9144" y="960120"/>
                      </a:cubicBezTo>
                      <a:cubicBezTo>
                        <a:pt x="9144" y="978408"/>
                        <a:pt x="9144" y="987552"/>
                        <a:pt x="9144" y="1005840"/>
                      </a:cubicBezTo>
                      <a:lnTo>
                        <a:pt x="0" y="1005840"/>
                      </a:lnTo>
                      <a:cubicBezTo>
                        <a:pt x="0" y="987552"/>
                        <a:pt x="0" y="978408"/>
                        <a:pt x="0" y="960120"/>
                      </a:cubicBezTo>
                      <a:moveTo>
                        <a:pt x="1920240" y="1078992"/>
                      </a:moveTo>
                      <a:cubicBezTo>
                        <a:pt x="1920240" y="1106424"/>
                        <a:pt x="1920240" y="1124712"/>
                        <a:pt x="1911096" y="1152144"/>
                      </a:cubicBezTo>
                      <a:lnTo>
                        <a:pt x="1901952" y="1152144"/>
                      </a:lnTo>
                      <a:cubicBezTo>
                        <a:pt x="1901952" y="1124712"/>
                        <a:pt x="1911096" y="1097280"/>
                        <a:pt x="1911096" y="1078992"/>
                      </a:cubicBezTo>
                      <a:lnTo>
                        <a:pt x="1920240" y="1078992"/>
                      </a:lnTo>
                      <a:moveTo>
                        <a:pt x="18288" y="1152144"/>
                      </a:moveTo>
                      <a:cubicBezTo>
                        <a:pt x="9144" y="1124712"/>
                        <a:pt x="9144" y="1106424"/>
                        <a:pt x="9144" y="1078992"/>
                      </a:cubicBezTo>
                      <a:lnTo>
                        <a:pt x="18288" y="1078992"/>
                      </a:lnTo>
                      <a:cubicBezTo>
                        <a:pt x="18288" y="1097280"/>
                        <a:pt x="27432" y="1124712"/>
                        <a:pt x="27432" y="1152144"/>
                      </a:cubicBezTo>
                      <a:lnTo>
                        <a:pt x="18288" y="1152144"/>
                      </a:lnTo>
                      <a:moveTo>
                        <a:pt x="1892808" y="1225296"/>
                      </a:moveTo>
                      <a:cubicBezTo>
                        <a:pt x="1883664" y="1252728"/>
                        <a:pt x="1883664" y="1271016"/>
                        <a:pt x="1874520" y="1298448"/>
                      </a:cubicBezTo>
                      <a:lnTo>
                        <a:pt x="1856232" y="1298448"/>
                      </a:lnTo>
                      <a:cubicBezTo>
                        <a:pt x="1865376" y="1271016"/>
                        <a:pt x="1874520" y="1243584"/>
                        <a:pt x="1883664" y="1225296"/>
                      </a:cubicBezTo>
                      <a:lnTo>
                        <a:pt x="1892808" y="1225296"/>
                      </a:lnTo>
                      <a:moveTo>
                        <a:pt x="64008" y="1298448"/>
                      </a:moveTo>
                      <a:cubicBezTo>
                        <a:pt x="54864" y="1271016"/>
                        <a:pt x="45720" y="1252728"/>
                        <a:pt x="36576" y="1225296"/>
                      </a:cubicBezTo>
                      <a:lnTo>
                        <a:pt x="45720" y="1225296"/>
                      </a:lnTo>
                      <a:cubicBezTo>
                        <a:pt x="54864" y="1243584"/>
                        <a:pt x="64008" y="1271016"/>
                        <a:pt x="73152" y="1298448"/>
                      </a:cubicBezTo>
                      <a:lnTo>
                        <a:pt x="64008" y="1298448"/>
                      </a:lnTo>
                      <a:moveTo>
                        <a:pt x="1837944" y="1371600"/>
                      </a:moveTo>
                      <a:cubicBezTo>
                        <a:pt x="1828800" y="1389888"/>
                        <a:pt x="1819656" y="1417320"/>
                        <a:pt x="1810512" y="1435608"/>
                      </a:cubicBezTo>
                      <a:lnTo>
                        <a:pt x="1792224" y="1426464"/>
                      </a:lnTo>
                      <a:cubicBezTo>
                        <a:pt x="1810512" y="1408176"/>
                        <a:pt x="1819656" y="1389888"/>
                        <a:pt x="1828800" y="1362456"/>
                      </a:cubicBezTo>
                      <a:lnTo>
                        <a:pt x="1837944" y="1371600"/>
                      </a:lnTo>
                      <a:moveTo>
                        <a:pt x="118872" y="1435608"/>
                      </a:moveTo>
                      <a:cubicBezTo>
                        <a:pt x="109728" y="1417320"/>
                        <a:pt x="100584" y="1389888"/>
                        <a:pt x="91440" y="1371600"/>
                      </a:cubicBezTo>
                      <a:lnTo>
                        <a:pt x="100584" y="1362456"/>
                      </a:lnTo>
                      <a:cubicBezTo>
                        <a:pt x="109728" y="1389888"/>
                        <a:pt x="118872" y="1408176"/>
                        <a:pt x="137160" y="1426464"/>
                      </a:cubicBezTo>
                      <a:lnTo>
                        <a:pt x="118872" y="1435608"/>
                      </a:lnTo>
                      <a:moveTo>
                        <a:pt x="1764792" y="1499616"/>
                      </a:moveTo>
                      <a:cubicBezTo>
                        <a:pt x="1755648" y="1517904"/>
                        <a:pt x="1737360" y="1545336"/>
                        <a:pt x="1719072" y="1563624"/>
                      </a:cubicBezTo>
                      <a:lnTo>
                        <a:pt x="1709928" y="1554480"/>
                      </a:lnTo>
                      <a:cubicBezTo>
                        <a:pt x="1728216" y="1536192"/>
                        <a:pt x="1746504" y="1517904"/>
                        <a:pt x="1755648" y="1490472"/>
                      </a:cubicBezTo>
                      <a:lnTo>
                        <a:pt x="1764792" y="1499616"/>
                      </a:lnTo>
                      <a:moveTo>
                        <a:pt x="210312" y="1563624"/>
                      </a:moveTo>
                      <a:cubicBezTo>
                        <a:pt x="192024" y="1545336"/>
                        <a:pt x="173736" y="1517904"/>
                        <a:pt x="164592" y="1499616"/>
                      </a:cubicBezTo>
                      <a:lnTo>
                        <a:pt x="173736" y="1490472"/>
                      </a:lnTo>
                      <a:cubicBezTo>
                        <a:pt x="182880" y="1517904"/>
                        <a:pt x="201168" y="1536192"/>
                        <a:pt x="219456" y="1554480"/>
                      </a:cubicBezTo>
                      <a:lnTo>
                        <a:pt x="210312" y="1563624"/>
                      </a:lnTo>
                      <a:moveTo>
                        <a:pt x="1673352" y="1618488"/>
                      </a:moveTo>
                      <a:cubicBezTo>
                        <a:pt x="1655064" y="1636776"/>
                        <a:pt x="1636776" y="1655064"/>
                        <a:pt x="1618488" y="1673352"/>
                      </a:cubicBezTo>
                      <a:lnTo>
                        <a:pt x="1609344" y="1664208"/>
                      </a:lnTo>
                      <a:cubicBezTo>
                        <a:pt x="1627632" y="1645920"/>
                        <a:pt x="1645920" y="1627632"/>
                        <a:pt x="1664208" y="1609344"/>
                      </a:cubicBezTo>
                      <a:lnTo>
                        <a:pt x="1673352" y="1618488"/>
                      </a:lnTo>
                      <a:moveTo>
                        <a:pt x="310896" y="1673352"/>
                      </a:moveTo>
                      <a:cubicBezTo>
                        <a:pt x="292608" y="1655064"/>
                        <a:pt x="274320" y="1636776"/>
                        <a:pt x="256032" y="1618488"/>
                      </a:cubicBezTo>
                      <a:lnTo>
                        <a:pt x="265176" y="1609344"/>
                      </a:lnTo>
                      <a:cubicBezTo>
                        <a:pt x="283464" y="1627632"/>
                        <a:pt x="301752" y="1645920"/>
                        <a:pt x="320040" y="1664208"/>
                      </a:cubicBezTo>
                      <a:lnTo>
                        <a:pt x="310896" y="1673352"/>
                      </a:lnTo>
                      <a:moveTo>
                        <a:pt x="1563624" y="1719072"/>
                      </a:moveTo>
                      <a:cubicBezTo>
                        <a:pt x="1545336" y="1737360"/>
                        <a:pt x="1517904" y="1755648"/>
                        <a:pt x="1499616" y="1764792"/>
                      </a:cubicBezTo>
                      <a:lnTo>
                        <a:pt x="1490472" y="1755648"/>
                      </a:lnTo>
                      <a:cubicBezTo>
                        <a:pt x="1517904" y="1746504"/>
                        <a:pt x="1536192" y="1728216"/>
                        <a:pt x="1554480" y="1709928"/>
                      </a:cubicBezTo>
                      <a:lnTo>
                        <a:pt x="1563624" y="1719072"/>
                      </a:lnTo>
                      <a:moveTo>
                        <a:pt x="429768" y="1764792"/>
                      </a:moveTo>
                      <a:cubicBezTo>
                        <a:pt x="411480" y="1755648"/>
                        <a:pt x="384048" y="1737360"/>
                        <a:pt x="365760" y="1719072"/>
                      </a:cubicBezTo>
                      <a:lnTo>
                        <a:pt x="374904" y="1709928"/>
                      </a:lnTo>
                      <a:cubicBezTo>
                        <a:pt x="393192" y="1728216"/>
                        <a:pt x="411480" y="1746504"/>
                        <a:pt x="438912" y="1755648"/>
                      </a:cubicBezTo>
                      <a:lnTo>
                        <a:pt x="429768" y="1764792"/>
                      </a:lnTo>
                      <a:moveTo>
                        <a:pt x="557784" y="1837944"/>
                      </a:moveTo>
                      <a:cubicBezTo>
                        <a:pt x="539496" y="1828800"/>
                        <a:pt x="512064" y="1819656"/>
                        <a:pt x="493776" y="1810512"/>
                      </a:cubicBezTo>
                      <a:lnTo>
                        <a:pt x="502920" y="1792224"/>
                      </a:lnTo>
                      <a:cubicBezTo>
                        <a:pt x="521208" y="1810512"/>
                        <a:pt x="539496" y="1819656"/>
                        <a:pt x="566928" y="1828800"/>
                      </a:cubicBezTo>
                      <a:lnTo>
                        <a:pt x="557784" y="1837944"/>
                      </a:lnTo>
                      <a:moveTo>
                        <a:pt x="1435608" y="1810512"/>
                      </a:moveTo>
                      <a:cubicBezTo>
                        <a:pt x="1417320" y="1819656"/>
                        <a:pt x="1389888" y="1828800"/>
                        <a:pt x="1371600" y="1837944"/>
                      </a:cubicBezTo>
                      <a:lnTo>
                        <a:pt x="1362456" y="1828800"/>
                      </a:lnTo>
                      <a:cubicBezTo>
                        <a:pt x="1389888" y="1819656"/>
                        <a:pt x="1408176" y="1810512"/>
                        <a:pt x="1426464" y="1792224"/>
                      </a:cubicBezTo>
                      <a:lnTo>
                        <a:pt x="1435608" y="1810512"/>
                      </a:lnTo>
                      <a:moveTo>
                        <a:pt x="704088" y="1892808"/>
                      </a:moveTo>
                      <a:cubicBezTo>
                        <a:pt x="676656" y="1883664"/>
                        <a:pt x="658368" y="1874520"/>
                        <a:pt x="630936" y="1865376"/>
                      </a:cubicBezTo>
                      <a:lnTo>
                        <a:pt x="630936" y="1856232"/>
                      </a:lnTo>
                      <a:cubicBezTo>
                        <a:pt x="658368" y="1865376"/>
                        <a:pt x="685800" y="1874520"/>
                        <a:pt x="704088" y="1883664"/>
                      </a:cubicBezTo>
                      <a:lnTo>
                        <a:pt x="704088" y="1892808"/>
                      </a:lnTo>
                      <a:moveTo>
                        <a:pt x="1298448" y="1865376"/>
                      </a:moveTo>
                      <a:cubicBezTo>
                        <a:pt x="1271016" y="1874520"/>
                        <a:pt x="1252728" y="1883664"/>
                        <a:pt x="1225296" y="1892808"/>
                      </a:cubicBezTo>
                      <a:lnTo>
                        <a:pt x="1225296" y="1883664"/>
                      </a:lnTo>
                      <a:cubicBezTo>
                        <a:pt x="1243584" y="1874520"/>
                        <a:pt x="1271016" y="1865376"/>
                        <a:pt x="1298448" y="1856232"/>
                      </a:cubicBezTo>
                      <a:lnTo>
                        <a:pt x="1298448" y="1865376"/>
                      </a:lnTo>
                      <a:moveTo>
                        <a:pt x="850392" y="1920240"/>
                      </a:moveTo>
                      <a:cubicBezTo>
                        <a:pt x="822960" y="1920240"/>
                        <a:pt x="804672" y="1911096"/>
                        <a:pt x="777240" y="1911096"/>
                      </a:cubicBezTo>
                      <a:lnTo>
                        <a:pt x="777240" y="1901952"/>
                      </a:lnTo>
                      <a:cubicBezTo>
                        <a:pt x="804672" y="1901952"/>
                        <a:pt x="832104" y="1911096"/>
                        <a:pt x="850392" y="1911096"/>
                      </a:cubicBezTo>
                      <a:lnTo>
                        <a:pt x="850392" y="1920240"/>
                      </a:lnTo>
                      <a:moveTo>
                        <a:pt x="1152144" y="1911096"/>
                      </a:moveTo>
                      <a:cubicBezTo>
                        <a:pt x="1124712" y="1911096"/>
                        <a:pt x="1106424" y="1920240"/>
                        <a:pt x="1078992" y="1920240"/>
                      </a:cubicBezTo>
                      <a:lnTo>
                        <a:pt x="1078992" y="1911096"/>
                      </a:lnTo>
                      <a:cubicBezTo>
                        <a:pt x="1106424" y="1911096"/>
                        <a:pt x="1124712" y="1901952"/>
                        <a:pt x="1152144" y="1901952"/>
                      </a:cubicBezTo>
                      <a:lnTo>
                        <a:pt x="1152144" y="1911096"/>
                      </a:lnTo>
                      <a:moveTo>
                        <a:pt x="969264" y="1929384"/>
                      </a:moveTo>
                      <a:cubicBezTo>
                        <a:pt x="950976" y="1929384"/>
                        <a:pt x="941832" y="1929384"/>
                        <a:pt x="923544" y="1929384"/>
                      </a:cubicBezTo>
                      <a:lnTo>
                        <a:pt x="923544" y="1911096"/>
                      </a:lnTo>
                      <a:cubicBezTo>
                        <a:pt x="941832" y="1920240"/>
                        <a:pt x="950976" y="1920240"/>
                        <a:pt x="969264" y="1920240"/>
                      </a:cubicBezTo>
                      <a:cubicBezTo>
                        <a:pt x="978408" y="1920240"/>
                        <a:pt x="987552" y="1920240"/>
                        <a:pt x="1005840" y="1911096"/>
                      </a:cubicBezTo>
                      <a:lnTo>
                        <a:pt x="1005840" y="1929384"/>
                      </a:lnTo>
                      <a:cubicBezTo>
                        <a:pt x="987552" y="1929384"/>
                        <a:pt x="978408" y="1929384"/>
                        <a:pt x="969264" y="1929384"/>
                      </a:cubicBezTo>
                    </a:path>
                  </a:pathLst>
                </a:custGeom>
                <a:gradFill>
                  <a:gsLst>
                    <a:gs pos="0">
                      <a:schemeClr val="accent1">
                        <a:alpha val="10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3593688" scaled="0"/>
                </a:gradFill>
                <a:ln w="25400"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254000" dist="127000" dir="5400000" algn="ctr" rotWithShape="0">
                          <a:srgbClr val="000000">
                            <a:alpha val="40000"/>
                          </a:srgbClr>
                        </a:outerShdw>
                      </a:effectLst>
                    </a14:hiddenEffects>
                  </a:ext>
                </a:extLst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wrap="square" lIns="0" tIns="0" rIns="0" bIns="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100000"/>
                        </a:prstClr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+mn-ea"/>
                    </a:rPr>
                    <a:t>人卫智慧健康</a:t>
                  </a:r>
                </a:p>
              </p:txBody>
            </p:sp>
            <p:sp>
              <p:nvSpPr>
                <p:cNvPr id="7" name="对象5">
                  <a:extLst>
                    <a:ext uri="{FF2B5EF4-FFF2-40B4-BE49-F238E27FC236}">
                      <a16:creationId xmlns:a16="http://schemas.microsoft.com/office/drawing/2014/main" id="{A237231C-4987-B0E5-A5A3-ADB36E0B03A2}"/>
                    </a:ext>
                  </a:extLst>
                </p:cNvPr>
                <p:cNvSpPr/>
                <p:nvPr>
                  <p:custDataLst>
                    <p:tags r:id="rId3"/>
                  </p:custDataLst>
                </p:nvPr>
              </p:nvSpPr>
              <p:spPr>
                <a:xfrm>
                  <a:off x="4601753" y="2034986"/>
                  <a:ext cx="2979155" cy="2979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6936" h="2916936">
                      <a:moveTo>
                        <a:pt x="1453896" y="2916936"/>
                      </a:moveTo>
                      <a:cubicBezTo>
                        <a:pt x="2258568" y="2916936"/>
                        <a:pt x="2916936" y="2258568"/>
                        <a:pt x="2916936" y="1453896"/>
                      </a:cubicBezTo>
                      <a:cubicBezTo>
                        <a:pt x="2916936" y="649224"/>
                        <a:pt x="2258568" y="0"/>
                        <a:pt x="1453896" y="0"/>
                      </a:cubicBezTo>
                      <a:cubicBezTo>
                        <a:pt x="649224" y="0"/>
                        <a:pt x="0" y="649224"/>
                        <a:pt x="0" y="1453896"/>
                      </a:cubicBezTo>
                      <a:cubicBezTo>
                        <a:pt x="0" y="2258568"/>
                        <a:pt x="649224" y="2916936"/>
                        <a:pt x="1453896" y="2916936"/>
                      </a:cubicBezTo>
                      <a:moveTo>
                        <a:pt x="1453896" y="2523744"/>
                      </a:moveTo>
                      <a:cubicBezTo>
                        <a:pt x="2048256" y="2523744"/>
                        <a:pt x="2523744" y="2048256"/>
                        <a:pt x="2523744" y="1453896"/>
                      </a:cubicBezTo>
                      <a:cubicBezTo>
                        <a:pt x="2523744" y="868680"/>
                        <a:pt x="2048256" y="393192"/>
                        <a:pt x="1453896" y="393192"/>
                      </a:cubicBezTo>
                      <a:cubicBezTo>
                        <a:pt x="868680" y="393192"/>
                        <a:pt x="393192" y="868680"/>
                        <a:pt x="393192" y="1453896"/>
                      </a:cubicBezTo>
                      <a:cubicBezTo>
                        <a:pt x="393192" y="2048256"/>
                        <a:pt x="868680" y="2523744"/>
                        <a:pt x="1453896" y="2523744"/>
                      </a:cubicBezTo>
                    </a:path>
                  </a:pathLst>
                </a:custGeom>
                <a:gradFill>
                  <a:gsLst>
                    <a:gs pos="0">
                      <a:schemeClr val="accent1">
                        <a:alpha val="10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3593688" scaled="0"/>
                </a:gradFill>
                <a:ln w="25400"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254000" dist="127000" dir="5400000" algn="ctr" rotWithShape="0">
                          <a:srgbClr val="000000">
                            <a:alpha val="40000"/>
                          </a:srgbClr>
                        </a:outerShdw>
                      </a:effectLst>
                    </a14:hiddenEffects>
                  </a:ext>
                </a:extLst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" name="TextBox 19">
                  <a:extLst>
                    <a:ext uri="{FF2B5EF4-FFF2-40B4-BE49-F238E27FC236}">
                      <a16:creationId xmlns:a16="http://schemas.microsoft.com/office/drawing/2014/main" id="{41D3D149-D8A4-7B0D-1837-2515F6027E4D}"/>
                    </a:ext>
                  </a:extLst>
                </p:cNvPr>
                <p:cNvSpPr txBox="1"/>
                <p:nvPr/>
              </p:nvSpPr>
              <p:spPr>
                <a:xfrm>
                  <a:off x="5070409" y="3661038"/>
                  <a:ext cx="2041841" cy="11687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Down">
                    <a:avLst>
                      <a:gd name="adj" fmla="val 519494"/>
                    </a:avLst>
                  </a:prstTxWarp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 panose="020F0502020204030204"/>
                      <a:ea typeface="等线" panose="02010600030101010101" pitchFamily="2" charset="-122"/>
                      <a:cs typeface="+mn-cs"/>
                    </a:rPr>
                    <a:t>www.renweishe.com</a:t>
                  </a:r>
                  <a:endParaRPr kumimoji="0" lang="zh-CN" alt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E6D02BC4-8BCB-BDF9-BF8A-06A56841C309}"/>
                </a:ext>
              </a:extLst>
            </p:cNvPr>
            <p:cNvSpPr txBox="1"/>
            <p:nvPr/>
          </p:nvSpPr>
          <p:spPr>
            <a:xfrm rot="21224243">
              <a:off x="4454014" y="2073923"/>
              <a:ext cx="2802192" cy="2906116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1939015"/>
                </a:avLst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15742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医学教育</a:t>
              </a: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3E67896A-63BD-5985-F133-10D7EEEC540C}"/>
                </a:ext>
              </a:extLst>
            </p:cNvPr>
            <p:cNvSpPr txBox="1"/>
            <p:nvPr/>
          </p:nvSpPr>
          <p:spPr>
            <a:xfrm rot="5400000">
              <a:off x="4850084" y="1975942"/>
              <a:ext cx="2802192" cy="2906116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1939015"/>
                </a:avLst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15742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医学学术</a:t>
              </a: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948F519D-07E5-34B1-1E9B-D1002C0D3792}"/>
                </a:ext>
              </a:extLst>
            </p:cNvPr>
            <p:cNvSpPr txBox="1"/>
            <p:nvPr/>
          </p:nvSpPr>
          <p:spPr>
            <a:xfrm rot="20918517">
              <a:off x="4334055" y="2429551"/>
              <a:ext cx="2802192" cy="2906116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15742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医学考试</a:t>
              </a: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A09FD6A0-4412-6836-E99F-B7EB0B646CA0}"/>
                </a:ext>
              </a:extLst>
            </p:cNvPr>
            <p:cNvSpPr txBox="1"/>
            <p:nvPr/>
          </p:nvSpPr>
          <p:spPr>
            <a:xfrm rot="14995388">
              <a:off x="4947781" y="2499285"/>
              <a:ext cx="2802192" cy="2906116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15742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健康科普</a:t>
              </a: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0EA55756-BA80-3E2F-5BB5-207FC6A2E81B}"/>
                </a:ext>
              </a:extLst>
            </p:cNvPr>
            <p:cNvSpPr txBox="1"/>
            <p:nvPr/>
          </p:nvSpPr>
          <p:spPr>
            <a:xfrm>
              <a:off x="478420" y="863484"/>
              <a:ext cx="4618124" cy="24386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D15742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构建未来医学学习中心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D1574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11133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岗位胜任力导向的医学知识体系</a:t>
              </a: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11113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11133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AI</a:t>
              </a: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11133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驱动个性化学习路径系统</a:t>
              </a: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11113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11133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沉浸式模拟技能训练场景</a:t>
              </a: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11113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11133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评学融合的智慧评价系统</a:t>
              </a: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11113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60F5E667-56C8-5B3C-73AD-7092201E3BD8}"/>
                </a:ext>
              </a:extLst>
            </p:cNvPr>
            <p:cNvSpPr txBox="1"/>
            <p:nvPr/>
          </p:nvSpPr>
          <p:spPr>
            <a:xfrm>
              <a:off x="478419" y="3805369"/>
              <a:ext cx="4483825" cy="24386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D15742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打造智能考培服务体系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D1574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11133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跨学科知识点整合</a:t>
              </a: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11113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11133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薄弱知识点精准反馈</a:t>
              </a: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11113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11133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培养批判思维和自学能力</a:t>
              </a: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11113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11133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AI</a:t>
              </a: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11133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驱动的个性化学习方案</a:t>
              </a: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11113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A17ABB4F-44E2-BA79-76A0-721C9D5B479F}"/>
                </a:ext>
              </a:extLst>
            </p:cNvPr>
            <p:cNvSpPr txBox="1"/>
            <p:nvPr/>
          </p:nvSpPr>
          <p:spPr>
            <a:xfrm>
              <a:off x="7095459" y="857776"/>
              <a:ext cx="4778114" cy="24386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D15742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服务临床决策与建构自主知识体系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D1574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342900" marR="0" lvl="0" indent="-342900" algn="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11133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专家领衔权威可信专科知识库</a:t>
              </a: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11113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342900" marR="0" lvl="0" indent="-342900" algn="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rPr>
                <a:t>诊疗辅助决策的智能助手</a:t>
              </a: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11113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342900" marR="0" lvl="0" indent="-342900" algn="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11133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多维融合的学术评价体系</a:t>
              </a: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11113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342900" marR="0" lvl="0" indent="-342900" algn="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11133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专项能力提升培训课程</a:t>
              </a: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11113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5A31A146-479C-A52E-6DFC-55CA753FDD09}"/>
                </a:ext>
              </a:extLst>
            </p:cNvPr>
            <p:cNvSpPr txBox="1"/>
            <p:nvPr/>
          </p:nvSpPr>
          <p:spPr>
            <a:xfrm>
              <a:off x="7286852" y="3805369"/>
              <a:ext cx="4618124" cy="24386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D15742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健康科普从知到行有效转化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D1574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342900" marR="0" lvl="0" indent="-342900" algn="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11133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科学规范专业的科普内容</a:t>
              </a: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11113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342900" marR="0" lvl="0" indent="-342900" algn="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11133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AI</a:t>
              </a: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11133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驱动的个性化健康助手</a:t>
              </a: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11113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342900" marR="0" lvl="0" indent="-342900" algn="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11133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嵌入生活场景健康行为干预</a:t>
              </a: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11113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342900" marR="0" lvl="0" indent="-342900" algn="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11133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提升公众健康知识理解力和执行力</a:t>
              </a: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11113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D346AAF3-DE12-10A2-0B89-3FC43A5D05F8}"/>
                </a:ext>
              </a:extLst>
            </p:cNvPr>
            <p:cNvSpPr/>
            <p:nvPr/>
          </p:nvSpPr>
          <p:spPr>
            <a:xfrm>
              <a:off x="6061530" y="692312"/>
              <a:ext cx="72000" cy="1006791"/>
            </a:xfrm>
            <a:custGeom>
              <a:avLst/>
              <a:gdLst>
                <a:gd name="connsiteX0" fmla="*/ 0 w 45719"/>
                <a:gd name="connsiteY0" fmla="*/ 0 h 1006791"/>
                <a:gd name="connsiteX1" fmla="*/ 45719 w 45719"/>
                <a:gd name="connsiteY1" fmla="*/ 0 h 1006791"/>
                <a:gd name="connsiteX2" fmla="*/ 45719 w 45719"/>
                <a:gd name="connsiteY2" fmla="*/ 1004523 h 1006791"/>
                <a:gd name="connsiteX3" fmla="*/ 0 w 45719"/>
                <a:gd name="connsiteY3" fmla="*/ 1006791 h 1006791"/>
                <a:gd name="connsiteX4" fmla="*/ 0 w 45719"/>
                <a:gd name="connsiteY4" fmla="*/ 0 h 100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19" h="1006791">
                  <a:moveTo>
                    <a:pt x="0" y="0"/>
                  </a:moveTo>
                  <a:lnTo>
                    <a:pt x="45719" y="0"/>
                  </a:lnTo>
                  <a:lnTo>
                    <a:pt x="45719" y="1004523"/>
                  </a:lnTo>
                  <a:lnTo>
                    <a:pt x="0" y="10067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AE3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9457D829-5E42-AD71-96F8-249CEDA299B3}"/>
                </a:ext>
              </a:extLst>
            </p:cNvPr>
            <p:cNvSpPr/>
            <p:nvPr/>
          </p:nvSpPr>
          <p:spPr>
            <a:xfrm>
              <a:off x="4915" y="3626311"/>
              <a:ext cx="4111717" cy="72000"/>
            </a:xfrm>
            <a:custGeom>
              <a:avLst/>
              <a:gdLst>
                <a:gd name="connsiteX0" fmla="*/ 0 w 4111717"/>
                <a:gd name="connsiteY0" fmla="*/ 0 h 69772"/>
                <a:gd name="connsiteX1" fmla="*/ 4111636 w 4111717"/>
                <a:gd name="connsiteY1" fmla="*/ 0 h 69772"/>
                <a:gd name="connsiteX2" fmla="*/ 4109884 w 4111717"/>
                <a:gd name="connsiteY2" fmla="*/ 34099 h 69772"/>
                <a:gd name="connsiteX3" fmla="*/ 4111717 w 4111717"/>
                <a:gd name="connsiteY3" fmla="*/ 69772 h 69772"/>
                <a:gd name="connsiteX4" fmla="*/ 0 w 4111717"/>
                <a:gd name="connsiteY4" fmla="*/ 69772 h 69772"/>
                <a:gd name="connsiteX5" fmla="*/ 0 w 4111717"/>
                <a:gd name="connsiteY5" fmla="*/ 0 h 69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11717" h="69772">
                  <a:moveTo>
                    <a:pt x="0" y="0"/>
                  </a:moveTo>
                  <a:lnTo>
                    <a:pt x="4111636" y="0"/>
                  </a:lnTo>
                  <a:lnTo>
                    <a:pt x="4109884" y="34099"/>
                  </a:lnTo>
                  <a:lnTo>
                    <a:pt x="4111717" y="69772"/>
                  </a:lnTo>
                  <a:lnTo>
                    <a:pt x="0" y="697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AE3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26D0EF2D-CFDD-89F3-D5E9-0C317AEB63B7}"/>
                </a:ext>
              </a:extLst>
            </p:cNvPr>
            <p:cNvSpPr/>
            <p:nvPr/>
          </p:nvSpPr>
          <p:spPr>
            <a:xfrm>
              <a:off x="6061531" y="3626311"/>
              <a:ext cx="45719" cy="69772"/>
            </a:xfrm>
            <a:custGeom>
              <a:avLst/>
              <a:gdLst>
                <a:gd name="connsiteX0" fmla="*/ 0 w 45719"/>
                <a:gd name="connsiteY0" fmla="*/ 0 h 69772"/>
                <a:gd name="connsiteX1" fmla="*/ 45719 w 45719"/>
                <a:gd name="connsiteY1" fmla="*/ 0 h 69772"/>
                <a:gd name="connsiteX2" fmla="*/ 45719 w 45719"/>
                <a:gd name="connsiteY2" fmla="*/ 69772 h 69772"/>
                <a:gd name="connsiteX3" fmla="*/ 0 w 45719"/>
                <a:gd name="connsiteY3" fmla="*/ 69772 h 69772"/>
                <a:gd name="connsiteX4" fmla="*/ 0 w 45719"/>
                <a:gd name="connsiteY4" fmla="*/ 0 h 69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19" h="69772">
                  <a:moveTo>
                    <a:pt x="0" y="0"/>
                  </a:moveTo>
                  <a:lnTo>
                    <a:pt x="45719" y="0"/>
                  </a:lnTo>
                  <a:lnTo>
                    <a:pt x="45719" y="69772"/>
                  </a:lnTo>
                  <a:lnTo>
                    <a:pt x="0" y="697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AE3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018BED76-9E47-39C1-45BC-9A3B33F14D7B}"/>
                </a:ext>
              </a:extLst>
            </p:cNvPr>
            <p:cNvSpPr/>
            <p:nvPr/>
          </p:nvSpPr>
          <p:spPr>
            <a:xfrm>
              <a:off x="8105497" y="3626311"/>
              <a:ext cx="4086503" cy="72000"/>
            </a:xfrm>
            <a:custGeom>
              <a:avLst/>
              <a:gdLst>
                <a:gd name="connsiteX0" fmla="*/ 81 w 4086503"/>
                <a:gd name="connsiteY0" fmla="*/ 0 h 69772"/>
                <a:gd name="connsiteX1" fmla="*/ 4086503 w 4086503"/>
                <a:gd name="connsiteY1" fmla="*/ 0 h 69772"/>
                <a:gd name="connsiteX2" fmla="*/ 4086503 w 4086503"/>
                <a:gd name="connsiteY2" fmla="*/ 69772 h 69772"/>
                <a:gd name="connsiteX3" fmla="*/ 0 w 4086503"/>
                <a:gd name="connsiteY3" fmla="*/ 69772 h 69772"/>
                <a:gd name="connsiteX4" fmla="*/ 1833 w 4086503"/>
                <a:gd name="connsiteY4" fmla="*/ 34099 h 69772"/>
                <a:gd name="connsiteX5" fmla="*/ 81 w 4086503"/>
                <a:gd name="connsiteY5" fmla="*/ 0 h 69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503" h="69772">
                  <a:moveTo>
                    <a:pt x="81" y="0"/>
                  </a:moveTo>
                  <a:lnTo>
                    <a:pt x="4086503" y="0"/>
                  </a:lnTo>
                  <a:lnTo>
                    <a:pt x="4086503" y="69772"/>
                  </a:lnTo>
                  <a:lnTo>
                    <a:pt x="0" y="69772"/>
                  </a:lnTo>
                  <a:lnTo>
                    <a:pt x="1833" y="34099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DAE3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29C57424-5356-8E63-0B90-D6BB8109ED2D}"/>
                </a:ext>
              </a:extLst>
            </p:cNvPr>
            <p:cNvSpPr/>
            <p:nvPr/>
          </p:nvSpPr>
          <p:spPr>
            <a:xfrm>
              <a:off x="6061530" y="5621719"/>
              <a:ext cx="72000" cy="938593"/>
            </a:xfrm>
            <a:custGeom>
              <a:avLst/>
              <a:gdLst>
                <a:gd name="connsiteX0" fmla="*/ 0 w 45719"/>
                <a:gd name="connsiteY0" fmla="*/ 0 h 938593"/>
                <a:gd name="connsiteX1" fmla="*/ 45719 w 45719"/>
                <a:gd name="connsiteY1" fmla="*/ 2268 h 938593"/>
                <a:gd name="connsiteX2" fmla="*/ 45719 w 45719"/>
                <a:gd name="connsiteY2" fmla="*/ 938593 h 938593"/>
                <a:gd name="connsiteX3" fmla="*/ 0 w 45719"/>
                <a:gd name="connsiteY3" fmla="*/ 938593 h 938593"/>
                <a:gd name="connsiteX4" fmla="*/ 0 w 45719"/>
                <a:gd name="connsiteY4" fmla="*/ 0 h 93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19" h="938593">
                  <a:moveTo>
                    <a:pt x="0" y="0"/>
                  </a:moveTo>
                  <a:lnTo>
                    <a:pt x="45719" y="2268"/>
                  </a:lnTo>
                  <a:lnTo>
                    <a:pt x="45719" y="938593"/>
                  </a:lnTo>
                  <a:lnTo>
                    <a:pt x="0" y="9385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AE3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715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3"/>
          <a:stretch/>
        </p:blipFill>
        <p:spPr>
          <a:xfrm>
            <a:off x="0" y="650239"/>
            <a:ext cx="12178927" cy="5493175"/>
          </a:xfrm>
        </p:spPr>
      </p:pic>
      <p:sp>
        <p:nvSpPr>
          <p:cNvPr id="5" name="文本框 4"/>
          <p:cNvSpPr txBox="1"/>
          <p:nvPr/>
        </p:nvSpPr>
        <p:spPr>
          <a:xfrm>
            <a:off x="3429920" y="6143414"/>
            <a:ext cx="53190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2025</a:t>
            </a:r>
            <a:r>
              <a:rPr lang="zh-CN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年</a:t>
            </a:r>
            <a:r>
              <a:rPr lang="en-US" altLang="zh-CN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11</a:t>
            </a:r>
            <a:r>
              <a:rPr lang="zh-CN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月</a:t>
            </a:r>
            <a:r>
              <a:rPr lang="en-US" altLang="zh-CN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</a:t>
            </a:r>
            <a:r>
              <a:rPr lang="zh-CN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日人卫智慧健康平台上线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005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57B8E0-3F94-9272-3463-8A71BE5E0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人卫智慧健康</a:t>
            </a:r>
            <a:r>
              <a:rPr lang="zh-CN" altLang="en-US" dirty="0" smtClean="0"/>
              <a:t>平台内容架构</a:t>
            </a:r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4B2C297-F187-A056-A83D-27DB346BD0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1" t="8540" r="3901" b="6522"/>
          <a:stretch>
            <a:fillRect/>
          </a:stretch>
        </p:blipFill>
        <p:spPr>
          <a:xfrm>
            <a:off x="577812" y="1151690"/>
            <a:ext cx="11036375" cy="521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23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11A2AC-5F88-5F0A-3134-2D0C88CAE9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4F0A5DF-BC31-0C18-C044-DEFE2AF68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人卫智慧健康平台服务模式</a:t>
            </a:r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160CAC9-D988-B68C-3574-B785251D0A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9" t="5723" r="12642" b="32696"/>
          <a:stretch/>
        </p:blipFill>
        <p:spPr>
          <a:xfrm>
            <a:off x="781266" y="699439"/>
            <a:ext cx="5054036" cy="568813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91504E6C-7859-50E1-0880-44FB348F7C1C}"/>
              </a:ext>
            </a:extLst>
          </p:cNvPr>
          <p:cNvSpPr/>
          <p:nvPr/>
        </p:nvSpPr>
        <p:spPr>
          <a:xfrm>
            <a:off x="1733550" y="818341"/>
            <a:ext cx="3151146" cy="712010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6D279877-982A-445E-2E1C-540B05A79E34}"/>
              </a:ext>
            </a:extLst>
          </p:cNvPr>
          <p:cNvCxnSpPr>
            <a:cxnSpLocks/>
          </p:cNvCxnSpPr>
          <p:nvPr/>
        </p:nvCxnSpPr>
        <p:spPr>
          <a:xfrm>
            <a:off x="4884696" y="1187450"/>
            <a:ext cx="1644025" cy="139141"/>
          </a:xfrm>
          <a:prstGeom prst="straightConnector1">
            <a:avLst/>
          </a:prstGeom>
          <a:noFill/>
          <a:ln w="38100">
            <a:solidFill>
              <a:srgbClr val="C00000"/>
            </a:solidFill>
            <a:prstDash val="sysDash"/>
            <a:headEnd type="none" w="med" len="med"/>
            <a:tailEnd type="arrow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4" name="Rounded Rectangle 19">
            <a:extLst>
              <a:ext uri="{FF2B5EF4-FFF2-40B4-BE49-F238E27FC236}">
                <a16:creationId xmlns:a16="http://schemas.microsoft.com/office/drawing/2014/main" id="{3F2C74F9-3970-F344-DB51-F60797A32FAE}"/>
              </a:ext>
            </a:extLst>
          </p:cNvPr>
          <p:cNvSpPr/>
          <p:nvPr/>
        </p:nvSpPr>
        <p:spPr>
          <a:xfrm>
            <a:off x="6566624" y="1025739"/>
            <a:ext cx="1407134" cy="601704"/>
          </a:xfrm>
          <a:prstGeom prst="roundRect">
            <a:avLst/>
          </a:prstGeom>
          <a:solidFill>
            <a:srgbClr val="D657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智能交互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5041E04-293C-2D14-923F-18B620D339FE}"/>
              </a:ext>
            </a:extLst>
          </p:cNvPr>
          <p:cNvSpPr txBox="1"/>
          <p:nvPr/>
        </p:nvSpPr>
        <p:spPr>
          <a:xfrm>
            <a:off x="8113327" y="995669"/>
            <a:ext cx="3183818" cy="2536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建设医药卫生专业领域“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智能问答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”系统，集成“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知识查询、图书检索、课程学习、考试通关、健康问答、合理用药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”等智能体，为用户提供精准、高效的医学知识问答服务。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7DA5505-73ED-4E97-8748-57BE073C817C}"/>
              </a:ext>
            </a:extLst>
          </p:cNvPr>
          <p:cNvSpPr/>
          <p:nvPr/>
        </p:nvSpPr>
        <p:spPr>
          <a:xfrm>
            <a:off x="894855" y="1593503"/>
            <a:ext cx="4823698" cy="1219699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" name="直接箭头连接符 3">
            <a:extLst>
              <a:ext uri="{FF2B5EF4-FFF2-40B4-BE49-F238E27FC236}">
                <a16:creationId xmlns:a16="http://schemas.microsoft.com/office/drawing/2014/main" id="{7CA94073-5374-32A2-A41B-3B3AF5E86856}"/>
              </a:ext>
            </a:extLst>
          </p:cNvPr>
          <p:cNvCxnSpPr>
            <a:cxnSpLocks/>
          </p:cNvCxnSpPr>
          <p:nvPr/>
        </p:nvCxnSpPr>
        <p:spPr>
          <a:xfrm>
            <a:off x="5718553" y="2586852"/>
            <a:ext cx="803061" cy="0"/>
          </a:xfrm>
          <a:prstGeom prst="straightConnector1">
            <a:avLst/>
          </a:prstGeom>
          <a:noFill/>
          <a:ln w="38100">
            <a:solidFill>
              <a:srgbClr val="C00000"/>
            </a:solidFill>
            <a:prstDash val="sysDash"/>
            <a:headEnd type="none" w="med" len="med"/>
            <a:tailEnd type="arrow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" name="Rounded Rectangle 19">
            <a:extLst>
              <a:ext uri="{FF2B5EF4-FFF2-40B4-BE49-F238E27FC236}">
                <a16:creationId xmlns:a16="http://schemas.microsoft.com/office/drawing/2014/main" id="{5178D56C-4EFD-0F75-2785-06F5DCADF5A6}"/>
              </a:ext>
            </a:extLst>
          </p:cNvPr>
          <p:cNvSpPr/>
          <p:nvPr/>
        </p:nvSpPr>
        <p:spPr>
          <a:xfrm>
            <a:off x="6566623" y="2286000"/>
            <a:ext cx="1546703" cy="601704"/>
          </a:xfrm>
          <a:prstGeom prst="roundRect">
            <a:avLst/>
          </a:prstGeom>
          <a:solidFill>
            <a:srgbClr val="D657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全人群服务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ED3C270-B692-7A38-B60D-CF2BA3B6B63D}"/>
              </a:ext>
            </a:extLst>
          </p:cNvPr>
          <p:cNvSpPr txBox="1"/>
          <p:nvPr/>
        </p:nvSpPr>
        <p:spPr>
          <a:xfrm>
            <a:off x="8113326" y="2191243"/>
            <a:ext cx="3183818" cy="2536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平台涵盖医学教育、医学学术、医学考试、健康科普、中医药、政策与文件解读等板块，为不同用户提供精准、便捷的服务入口，让医学知识服务覆盖全人群。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195D1CC7-769D-A79F-9FF4-0889223D4099}"/>
              </a:ext>
            </a:extLst>
          </p:cNvPr>
          <p:cNvSpPr/>
          <p:nvPr/>
        </p:nvSpPr>
        <p:spPr>
          <a:xfrm>
            <a:off x="4183625" y="2853765"/>
            <a:ext cx="1534927" cy="993350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7949ACA4-8513-5C99-3AFF-5F1C1BE28A29}"/>
              </a:ext>
            </a:extLst>
          </p:cNvPr>
          <p:cNvCxnSpPr>
            <a:cxnSpLocks/>
          </p:cNvCxnSpPr>
          <p:nvPr/>
        </p:nvCxnSpPr>
        <p:spPr>
          <a:xfrm>
            <a:off x="5718553" y="3783389"/>
            <a:ext cx="803061" cy="0"/>
          </a:xfrm>
          <a:prstGeom prst="straightConnector1">
            <a:avLst/>
          </a:prstGeom>
          <a:noFill/>
          <a:ln w="38100">
            <a:solidFill>
              <a:srgbClr val="C00000"/>
            </a:solidFill>
            <a:prstDash val="sysDash"/>
            <a:headEnd type="none" w="med" len="med"/>
            <a:tailEnd type="arrow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1" name="Rounded Rectangle 19">
            <a:extLst>
              <a:ext uri="{FF2B5EF4-FFF2-40B4-BE49-F238E27FC236}">
                <a16:creationId xmlns:a16="http://schemas.microsoft.com/office/drawing/2014/main" id="{805D89CE-70C9-160C-3BB1-016E56E8A3EC}"/>
              </a:ext>
            </a:extLst>
          </p:cNvPr>
          <p:cNvSpPr/>
          <p:nvPr/>
        </p:nvSpPr>
        <p:spPr>
          <a:xfrm>
            <a:off x="6566623" y="3482537"/>
            <a:ext cx="1546703" cy="601704"/>
          </a:xfrm>
          <a:prstGeom prst="roundRect">
            <a:avLst/>
          </a:prstGeom>
          <a:solidFill>
            <a:srgbClr val="D657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个性响应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7D373B2A-F769-8C6C-47EF-9C2982E860B1}"/>
              </a:ext>
            </a:extLst>
          </p:cNvPr>
          <p:cNvSpPr txBox="1"/>
          <p:nvPr/>
        </p:nvSpPr>
        <p:spPr>
          <a:xfrm>
            <a:off x="8155966" y="4446837"/>
            <a:ext cx="3183818" cy="1705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利用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用户画像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大语言模型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多种推荐模型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等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技术，结合用户行为数据进行深度分析，实现自动化的智能产品推荐。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D07D1B67-EEC5-FF97-B59E-C4FBD23B584B}"/>
              </a:ext>
            </a:extLst>
          </p:cNvPr>
          <p:cNvSpPr txBox="1"/>
          <p:nvPr/>
        </p:nvSpPr>
        <p:spPr>
          <a:xfrm>
            <a:off x="8113326" y="3357560"/>
            <a:ext cx="3183818" cy="1705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基于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问答主题，进行个性化推荐，提供即时精准的推荐体验，体现“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知识找人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”的设计理念。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99543A14-0CF7-B525-120D-9164040BA7F7}"/>
              </a:ext>
            </a:extLst>
          </p:cNvPr>
          <p:cNvSpPr/>
          <p:nvPr/>
        </p:nvSpPr>
        <p:spPr>
          <a:xfrm>
            <a:off x="894856" y="4838701"/>
            <a:ext cx="4823697" cy="1548874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94E74D29-F932-CF04-6D8A-923220A7B14F}"/>
              </a:ext>
            </a:extLst>
          </p:cNvPr>
          <p:cNvCxnSpPr>
            <a:cxnSpLocks/>
          </p:cNvCxnSpPr>
          <p:nvPr/>
        </p:nvCxnSpPr>
        <p:spPr>
          <a:xfrm>
            <a:off x="5718553" y="5784568"/>
            <a:ext cx="803061" cy="0"/>
          </a:xfrm>
          <a:prstGeom prst="straightConnector1">
            <a:avLst/>
          </a:prstGeom>
          <a:noFill/>
          <a:ln w="38100">
            <a:solidFill>
              <a:srgbClr val="C00000"/>
            </a:solidFill>
            <a:prstDash val="sysDash"/>
            <a:headEnd type="none" w="med" len="med"/>
            <a:tailEnd type="arrow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6" name="Rounded Rectangle 19">
            <a:extLst>
              <a:ext uri="{FF2B5EF4-FFF2-40B4-BE49-F238E27FC236}">
                <a16:creationId xmlns:a16="http://schemas.microsoft.com/office/drawing/2014/main" id="{D793E474-DDB0-C37F-96AA-4743F50C3075}"/>
              </a:ext>
            </a:extLst>
          </p:cNvPr>
          <p:cNvSpPr/>
          <p:nvPr/>
        </p:nvSpPr>
        <p:spPr>
          <a:xfrm>
            <a:off x="6566623" y="5483716"/>
            <a:ext cx="1546703" cy="601704"/>
          </a:xfrm>
          <a:prstGeom prst="roundRect">
            <a:avLst/>
          </a:prstGeom>
          <a:solidFill>
            <a:srgbClr val="D657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智能推荐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2F00E40-44D9-FEA7-383B-56EC5A66D05C}"/>
              </a:ext>
            </a:extLst>
          </p:cNvPr>
          <p:cNvSpPr/>
          <p:nvPr/>
        </p:nvSpPr>
        <p:spPr>
          <a:xfrm>
            <a:off x="877780" y="3804788"/>
            <a:ext cx="2425859" cy="1033913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9125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4" grpId="0" animBg="1"/>
      <p:bldP spid="14" grpId="1" animBg="1"/>
      <p:bldP spid="16" grpId="0"/>
      <p:bldP spid="16" grpId="1"/>
      <p:bldP spid="2" grpId="0" animBg="1"/>
      <p:bldP spid="2" grpId="1" animBg="1"/>
      <p:bldP spid="2" grpId="2" animBg="1"/>
      <p:bldP spid="5" grpId="0" animBg="1"/>
      <p:bldP spid="5" grpId="1" animBg="1"/>
      <p:bldP spid="12" grpId="0"/>
      <p:bldP spid="12" grpId="1"/>
      <p:bldP spid="19" grpId="0" animBg="1"/>
      <p:bldP spid="19" grpId="1" animBg="1"/>
      <p:bldP spid="19" grpId="2" animBg="1"/>
      <p:bldP spid="21" grpId="0" animBg="1"/>
      <p:bldP spid="21" grpId="1" animBg="1"/>
      <p:bldP spid="22" grpId="0"/>
      <p:bldP spid="23" grpId="0"/>
      <p:bldP spid="23" grpId="1"/>
      <p:bldP spid="24" grpId="0" animBg="1"/>
      <p:bldP spid="24" grpId="1" animBg="1"/>
      <p:bldP spid="26" grpId="0" animBg="1"/>
      <p:bldP spid="9" grpId="0" animBg="1"/>
      <p:bldP spid="9" grpId="1" animBg="1"/>
      <p:bldP spid="9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160CAC9-D988-B68C-3574-B785251D0A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9" t="5723" r="12642" b="32696"/>
          <a:stretch/>
        </p:blipFill>
        <p:spPr>
          <a:xfrm>
            <a:off x="927103" y="663786"/>
            <a:ext cx="5229777" cy="5885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894" y="2016498"/>
            <a:ext cx="3108960" cy="310896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006926" y="5222240"/>
            <a:ext cx="21996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人卫智慧健康平台</a:t>
            </a:r>
            <a:endParaRPr lang="en-US" altLang="zh-CN" dirty="0" smtClean="0"/>
          </a:p>
          <a:p>
            <a:r>
              <a:rPr lang="en-US" altLang="zh-CN" dirty="0"/>
              <a:t>www.renweishe.com</a:t>
            </a:r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6859978" y="1008301"/>
            <a:ext cx="44935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 smtClean="0"/>
              <a:t>人卫智慧健康，伴您进步成长！</a:t>
            </a:r>
            <a:endParaRPr lang="zh-CN" altLang="en-US" sz="2400" b="1" dirty="0"/>
          </a:p>
        </p:txBody>
      </p:sp>
      <p:sp>
        <p:nvSpPr>
          <p:cNvPr id="9" name="Rounded Rectangle 19">
            <a:extLst>
              <a:ext uri="{FF2B5EF4-FFF2-40B4-BE49-F238E27FC236}">
                <a16:creationId xmlns:a16="http://schemas.microsoft.com/office/drawing/2014/main" id="{3F2C74F9-3970-F344-DB51-F60797A32FAE}"/>
              </a:ext>
            </a:extLst>
          </p:cNvPr>
          <p:cNvSpPr/>
          <p:nvPr/>
        </p:nvSpPr>
        <p:spPr>
          <a:xfrm>
            <a:off x="4540184" y="967494"/>
            <a:ext cx="1552638" cy="601704"/>
          </a:xfrm>
          <a:prstGeom prst="roundRect">
            <a:avLst/>
          </a:prstGeom>
          <a:solidFill>
            <a:srgbClr val="D657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智能交互</a:t>
            </a:r>
          </a:p>
        </p:txBody>
      </p:sp>
      <p:sp>
        <p:nvSpPr>
          <p:cNvPr id="10" name="Rounded Rectangle 19">
            <a:extLst>
              <a:ext uri="{FF2B5EF4-FFF2-40B4-BE49-F238E27FC236}">
                <a16:creationId xmlns:a16="http://schemas.microsoft.com/office/drawing/2014/main" id="{5178D56C-4EFD-0F75-2785-06F5DCADF5A6}"/>
              </a:ext>
            </a:extLst>
          </p:cNvPr>
          <p:cNvSpPr/>
          <p:nvPr/>
        </p:nvSpPr>
        <p:spPr>
          <a:xfrm>
            <a:off x="4546119" y="2204720"/>
            <a:ext cx="1546703" cy="601704"/>
          </a:xfrm>
          <a:prstGeom prst="roundRect">
            <a:avLst/>
          </a:prstGeom>
          <a:solidFill>
            <a:srgbClr val="D657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全人群服务</a:t>
            </a:r>
          </a:p>
        </p:txBody>
      </p:sp>
      <p:sp>
        <p:nvSpPr>
          <p:cNvPr id="11" name="Rounded Rectangle 19">
            <a:extLst>
              <a:ext uri="{FF2B5EF4-FFF2-40B4-BE49-F238E27FC236}">
                <a16:creationId xmlns:a16="http://schemas.microsoft.com/office/drawing/2014/main" id="{805D89CE-70C9-160C-3BB1-016E56E8A3EC}"/>
              </a:ext>
            </a:extLst>
          </p:cNvPr>
          <p:cNvSpPr/>
          <p:nvPr/>
        </p:nvSpPr>
        <p:spPr>
          <a:xfrm>
            <a:off x="4546119" y="3475764"/>
            <a:ext cx="1546703" cy="601704"/>
          </a:xfrm>
          <a:prstGeom prst="roundRect">
            <a:avLst/>
          </a:prstGeom>
          <a:solidFill>
            <a:srgbClr val="D657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个性响应</a:t>
            </a:r>
          </a:p>
        </p:txBody>
      </p:sp>
      <p:sp>
        <p:nvSpPr>
          <p:cNvPr id="12" name="Rounded Rectangle 19">
            <a:extLst>
              <a:ext uri="{FF2B5EF4-FFF2-40B4-BE49-F238E27FC236}">
                <a16:creationId xmlns:a16="http://schemas.microsoft.com/office/drawing/2014/main" id="{D793E474-DDB0-C37F-96AA-4743F50C3075}"/>
              </a:ext>
            </a:extLst>
          </p:cNvPr>
          <p:cNvSpPr/>
          <p:nvPr/>
        </p:nvSpPr>
        <p:spPr>
          <a:xfrm>
            <a:off x="4546119" y="5266867"/>
            <a:ext cx="1546703" cy="601704"/>
          </a:xfrm>
          <a:prstGeom prst="roundRect">
            <a:avLst/>
          </a:prstGeom>
          <a:solidFill>
            <a:srgbClr val="D657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智能推荐</a:t>
            </a:r>
          </a:p>
        </p:txBody>
      </p:sp>
    </p:spTree>
    <p:extLst>
      <p:ext uri="{BB962C8B-B14F-4D97-AF65-F5344CB8AC3E}">
        <p14:creationId xmlns:p14="http://schemas.microsoft.com/office/powerpoint/2010/main" val="2166268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1642_2*n_h_h_f*1_2_1_1"/>
  <p:tag name="KSO_WM_TEMPLATE_CATEGORY" val="diagram"/>
  <p:tag name="KSO_WM_TEMPLATE_INDEX" val="20231642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SUBTYPE" val="a"/>
  <p:tag name="KSO_WM_UNIT_TEXT_LAYER_COUNT" val="1"/>
  <p:tag name="KSO_WM_UNIT_NOCLEAR" val="0"/>
  <p:tag name="KSO_WM_UNIT_VALUE" val="93"/>
  <p:tag name="KSO_WM_UNIT_TYPE" val="n_h_h_f"/>
  <p:tag name="KSO_WM_UNIT_INDEX" val="1_2_1_1"/>
  <p:tag name="KSO_WM_UNIT_PRESET_TEXT" val="单击此处输入你的正文，文字是您思想的提炼，为了最终演示发布的良好效果，请尽量言简意赅的阐述观点。"/>
  <p:tag name="KSO_WM_UNIT_FILL_TYPE" val="3"/>
  <p:tag name="KSO_WM_UNIT_TEXT_FILL_FORE_SCHEMECOLOR_INDEX" val="1"/>
  <p:tag name="KSO_WM_UNIT_TEXT_FILL_TYPE" val="1"/>
  <p:tag name="KSO_WM_UNIT_TEXT_TYPE" val="1"/>
  <p:tag name="KSO_WM_DIAGRAM_MAX_ITEMCNT" val="6"/>
  <p:tag name="KSO_WM_DIAGRAM_MIN_ITEMCNT" val="2"/>
  <p:tag name="KSO_WM_DIAGRAM_VIRTUALLY_FRAME" val="{&quot;height&quot;:447.8250393700788,&quot;left&quot;:18.946456692913387,&quot;top&quot;:88.1,&quot;width&quot;:905.3535433070867}"/>
  <p:tag name="KSO_WM_DIAGRAM_COLOR_MATCH_VALUE" val="{&quot;shape&quot;:{&quot;fill&quot;:{&quot;gradient&quot;:[{&quot;brightness&quot;:0,&quot;colorType&quot;:1,&quot;foreColorIndex&quot;:2,&quot;pos&quot;:0,&quot;transparency&quot;:1},{&quot;brightness&quot;:0,&quot;colorType&quot;:1,&quot;foreColorIndex&quot;:6,&quot;pos&quot;:1,&quot;transparency&quot;:0.8999999761581421}],&quot;type&quot;:3},&quot;glow&quot;:{&quot;colorType&quot;:0},&quot;line&quot;:{&quot;gradient&quot;:[{&quot;brightness&quot;:0,&quot;colorType&quot;:1,&quot;foreColorIndex&quot;:14,&quot;pos&quot;:0,&quot;transparency&quot;:1},{&quot;brightness&quot;:0,&quot;colorType&quot;:1,&quot;foreColorIndex&quot;:6,&quot;pos&quot;:1,&quot;transparency&quot;:0.5}],&quot;type&quot;:2},&quot;shadow&quot;:{&quot;brightness&quot;:0,&quot;colorType&quot;:2,&quot;rgb&quot;:&quot;#000000&quot;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OMPATIBLE" val="0"/>
  <p:tag name="KSO_WM_UNIT_DIAGRAM_ISREFERUNIT" val="0"/>
  <p:tag name="KSO_WM_TEMPLATE_CATEGORY" val="diagram"/>
  <p:tag name="KSO_WM_UNIT_LAYERLEVEL" val="1_1_1"/>
  <p:tag name="KSO_WM_DIAGRAM_VERSION" val="3"/>
  <p:tag name="KSO_WM_DIAGRAM_COLOR_TEXT_CAN_REMOVE" val="n"/>
  <p:tag name="KSO_WM_DIAGRAM_MAX_ITEMCNT" val="6"/>
  <p:tag name="KSO_WM_DIAGRAM_VIRTUALLY_FRAME" val="{&quot;height&quot;:447.8250393700788,&quot;left&quot;:18.946456692913387,&quot;top&quot;:88.1,&quot;width&quot;:905.3535433070867}"/>
  <p:tag name="KSO_WM_UNIT_HIGHLIGHT" val="0"/>
  <p:tag name="KSO_WM_UNIT_DIAGRAM_ISNUMVISUAL" val="0"/>
  <p:tag name="KSO_WM_UNIT_ID" val="diagram20231642_2*n_h_a*1_1_1"/>
  <p:tag name="KSO_WM_TEMPLATE_INDEX" val="20231642"/>
  <p:tag name="KSO_WM_TAG_VERSION" val="3.0"/>
  <p:tag name="KSO_WM_UNIT_ISCONTENTSTITLE" val="0"/>
  <p:tag name="KSO_WM_UNIT_ISNUMDGMTITLE" val="0"/>
  <p:tag name="KSO_WM_UNIT_NOCLEAR" val="0"/>
  <p:tag name="KSO_WM_UNIT_VALUE" val="42"/>
  <p:tag name="KSO_WM_DIAGRAM_GROUP_CODE" val="n1-1"/>
  <p:tag name="KSO_WM_UNIT_TYPE" val="n_h_a"/>
  <p:tag name="KSO_WM_UNIT_INDEX" val="1_1_1"/>
  <p:tag name="KSO_WM_DIAGRAM_COLOR_TRICK" val="1"/>
  <p:tag name="KSO_WM_DIAGRAM_MIN_ITEMCNT" val="2"/>
  <p:tag name="KSO_WM_DIAGRAM_COLOR_MATCH_VALUE" val="{&quot;shape&quot;:{&quot;fill&quot;:{&quot;gradient&quot;:[{&quot;brightness&quot;:0,&quot;colorType&quot;:1,&quot;foreColorIndex&quot;:6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0,&quot;colorType&quot;:2,&quot;rgb&quot;:&quot;#000000&quot;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"/>
  <p:tag name="KSO_WM_UNIT_TEXT_TYPE" val="1"/>
  <p:tag name="KSO_WM_BEAUTIFY_FLAG" val="#wm#"/>
  <p:tag name="KSO_WM_UNIT_PRESET_TEXT" val="添加标题"/>
  <p:tag name="KSO_WM_UNIT_FILL_TYPE" val="3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42_2*n_h_i*1_1_2"/>
  <p:tag name="KSO_WM_TEMPLATE_CATEGORY" val="diagram"/>
  <p:tag name="KSO_WM_TEMPLATE_INDEX" val="20231642"/>
  <p:tag name="KSO_WM_UNIT_LAYERLEVEL" val="1_1_1"/>
  <p:tag name="KSO_WM_TAG_VERSION" val="3.0"/>
  <p:tag name="KSO_WM_DIAGRAM_GROUP_CODE" val="n1-1"/>
  <p:tag name="KSO_WM_UNIT_TYPE" val="n_h_i"/>
  <p:tag name="KSO_WM_UNIT_INDEX" val="1_1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447.8250393700788,&quot;left&quot;:18.946456692913387,&quot;top&quot;:88.1,&quot;width&quot;:905.3535433070867}"/>
  <p:tag name="KSO_WM_DIAGRAM_COLOR_MATCH_VALUE" val="{&quot;shape&quot;:{&quot;fill&quot;:{&quot;gradient&quot;:[{&quot;brightness&quot;:0,&quot;colorType&quot;:1,&quot;foreColorIndex&quot;:6,&quot;pos&quot;:0,&quot;transparency&quot;:0.800000011920929},{&quot;brightness&quot;:0,&quot;colorType&quot;:1,&quot;foreColorIndex&quot;:5,&quot;pos&quot;:1,&quot;transparency&quot;:0.800000011920929}],&quot;type&quot;:3},&quot;glow&quot;:{&quot;colorType&quot;:0},&quot;line&quot;:{&quot;type&quot;:0},&quot;shadow&quot;:{&quot;brightness&quot;:0,&quot;colorType&quot;:2,&quot;rgb&quot;:&quot;#000000&quot;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42_2*n_h_i*1_1_1"/>
  <p:tag name="KSO_WM_TEMPLATE_CATEGORY" val="diagram"/>
  <p:tag name="KSO_WM_TEMPLATE_INDEX" val="20231642"/>
  <p:tag name="KSO_WM_UNIT_LAYERLEVEL" val="1_1_1"/>
  <p:tag name="KSO_WM_TAG_VERSION" val="3.0"/>
  <p:tag name="KSO_WM_DIAGRAM_GROUP_CODE" val="n1-1"/>
  <p:tag name="KSO_WM_UNIT_TYPE" val="n_h_i"/>
  <p:tag name="KSO_WM_UNIT_INDEX" val="1_1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447.8250393700788,&quot;left&quot;:18.946456692913387,&quot;top&quot;:88.1,&quot;width&quot;:905.3535433070867}"/>
  <p:tag name="KSO_WM_DIAGRAM_COLOR_MATCH_VALUE" val="{&quot;shape&quot;:{&quot;fill&quot;:{&quot;gradient&quot;:[{&quot;brightness&quot;:0,&quot;colorType&quot;:1,&quot;foreColorIndex&quot;:6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0,&quot;colorType&quot;:2,&quot;rgb&quot;:&quot;#000000&quot;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42_2*n_h_i*1_1_2"/>
  <p:tag name="KSO_WM_TEMPLATE_CATEGORY" val="diagram"/>
  <p:tag name="KSO_WM_TEMPLATE_INDEX" val="20231642"/>
  <p:tag name="KSO_WM_UNIT_LAYERLEVEL" val="1_1_1"/>
  <p:tag name="KSO_WM_TAG_VERSION" val="3.0"/>
  <p:tag name="KSO_WM_DIAGRAM_GROUP_CODE" val="n1-1"/>
  <p:tag name="KSO_WM_UNIT_TYPE" val="n_h_i"/>
  <p:tag name="KSO_WM_UNIT_INDEX" val="1_1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447.8250393700788,&quot;left&quot;:18.946456692913387,&quot;top&quot;:88.1,&quot;width&quot;:905.3535433070867}"/>
  <p:tag name="KSO_WM_DIAGRAM_COLOR_MATCH_VALUE" val="{&quot;shape&quot;:{&quot;fill&quot;:{&quot;gradient&quot;:[{&quot;brightness&quot;:0,&quot;colorType&quot;:1,&quot;foreColorIndex&quot;:6,&quot;pos&quot;:0,&quot;transparency&quot;:0.800000011920929},{&quot;brightness&quot;:0,&quot;colorType&quot;:1,&quot;foreColorIndex&quot;:5,&quot;pos&quot;:1,&quot;transparency&quot;:0.800000011920929}],&quot;type&quot;:3},&quot;glow&quot;:{&quot;colorType&quot;:0},&quot;line&quot;:{&quot;type&quot;:0},&quot;shadow&quot;:{&quot;brightness&quot;:0,&quot;colorType&quot;:2,&quot;rgb&quot;:&quot;#000000&quot;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OMPATIBLE" val="0"/>
  <p:tag name="KSO_WM_UNIT_DIAGRAM_ISREFERUNIT" val="0"/>
  <p:tag name="KSO_WM_TEMPLATE_CATEGORY" val="diagram"/>
  <p:tag name="KSO_WM_UNIT_LAYERLEVEL" val="1_1_1"/>
  <p:tag name="KSO_WM_DIAGRAM_VERSION" val="3"/>
  <p:tag name="KSO_WM_DIAGRAM_COLOR_TEXT_CAN_REMOVE" val="n"/>
  <p:tag name="KSO_WM_DIAGRAM_MAX_ITEMCNT" val="6"/>
  <p:tag name="KSO_WM_DIAGRAM_VIRTUALLY_FRAME" val="{&quot;height&quot;:447.8250393700788,&quot;left&quot;:18.946456692913387,&quot;top&quot;:88.1,&quot;width&quot;:905.3535433070867}"/>
  <p:tag name="KSO_WM_UNIT_HIGHLIGHT" val="0"/>
  <p:tag name="KSO_WM_UNIT_DIAGRAM_ISNUMVISUAL" val="0"/>
  <p:tag name="KSO_WM_UNIT_ID" val="diagram20231642_2*n_h_a*1_1_1"/>
  <p:tag name="KSO_WM_TEMPLATE_INDEX" val="20231642"/>
  <p:tag name="KSO_WM_TAG_VERSION" val="3.0"/>
  <p:tag name="KSO_WM_UNIT_ISCONTENTSTITLE" val="0"/>
  <p:tag name="KSO_WM_UNIT_ISNUMDGMTITLE" val="0"/>
  <p:tag name="KSO_WM_UNIT_NOCLEAR" val="0"/>
  <p:tag name="KSO_WM_UNIT_VALUE" val="42"/>
  <p:tag name="KSO_WM_DIAGRAM_GROUP_CODE" val="n1-1"/>
  <p:tag name="KSO_WM_UNIT_TYPE" val="n_h_a"/>
  <p:tag name="KSO_WM_UNIT_INDEX" val="1_1_1"/>
  <p:tag name="KSO_WM_DIAGRAM_COLOR_TRICK" val="1"/>
  <p:tag name="KSO_WM_DIAGRAM_MIN_ITEMCNT" val="2"/>
  <p:tag name="KSO_WM_DIAGRAM_COLOR_MATCH_VALUE" val="{&quot;shape&quot;:{&quot;fill&quot;:{&quot;gradient&quot;:[{&quot;brightness&quot;:0,&quot;colorType&quot;:1,&quot;foreColorIndex&quot;:6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0,&quot;colorType&quot;:2,&quot;rgb&quot;:&quot;#000000&quot;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"/>
  <p:tag name="KSO_WM_UNIT_TEXT_TYPE" val="1"/>
  <p:tag name="KSO_WM_BEAUTIFY_FLAG" val="#wm#"/>
  <p:tag name="KSO_WM_UNIT_PRESET_TEXT" val="添加标题"/>
  <p:tag name="KSO_WM_UNIT_FILL_TYPE" val="3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42_2*n_h_i*1_1_1"/>
  <p:tag name="KSO_WM_TEMPLATE_CATEGORY" val="diagram"/>
  <p:tag name="KSO_WM_TEMPLATE_INDEX" val="20231642"/>
  <p:tag name="KSO_WM_UNIT_LAYERLEVEL" val="1_1_1"/>
  <p:tag name="KSO_WM_TAG_VERSION" val="3.0"/>
  <p:tag name="KSO_WM_DIAGRAM_GROUP_CODE" val="n1-1"/>
  <p:tag name="KSO_WM_UNIT_TYPE" val="n_h_i"/>
  <p:tag name="KSO_WM_UNIT_INDEX" val="1_1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447.8250393700788,&quot;left&quot;:18.946456692913387,&quot;top&quot;:88.1,&quot;width&quot;:905.3535433070867}"/>
  <p:tag name="KSO_WM_DIAGRAM_COLOR_MATCH_VALUE" val="{&quot;shape&quot;:{&quot;fill&quot;:{&quot;gradient&quot;:[{&quot;brightness&quot;:0,&quot;colorType&quot;:1,&quot;foreColorIndex&quot;:6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0,&quot;colorType&quot;:2,&quot;rgb&quot;:&quot;#000000&quot;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1642_2*n_h_h_f*1_2_3_1"/>
  <p:tag name="KSO_WM_TEMPLATE_CATEGORY" val="diagram"/>
  <p:tag name="KSO_WM_TEMPLATE_INDEX" val="20231642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SUBTYPE" val="a"/>
  <p:tag name="KSO_WM_UNIT_TEXT_LAYER_COUNT" val="1"/>
  <p:tag name="KSO_WM_UNIT_NOCLEAR" val="0"/>
  <p:tag name="KSO_WM_UNIT_VALUE" val="93"/>
  <p:tag name="KSO_WM_UNIT_TYPE" val="n_h_h_f"/>
  <p:tag name="KSO_WM_UNIT_INDEX" val="1_2_3_1"/>
  <p:tag name="KSO_WM_UNIT_PRESET_TEXT" val="单击此处输入你的正文，文字是您思想的提炼，为了最终演示发布的良好效果，请尽量言简意赅的阐述观点。"/>
  <p:tag name="KSO_WM_UNIT_FILL_TYPE" val="3"/>
  <p:tag name="KSO_WM_UNIT_TEXT_FILL_FORE_SCHEMECOLOR_INDEX" val="1"/>
  <p:tag name="KSO_WM_UNIT_TEXT_FILL_TYPE" val="1"/>
  <p:tag name="KSO_WM_UNIT_TEXT_TYPE" val="1"/>
  <p:tag name="KSO_WM_DIAGRAM_MAX_ITEMCNT" val="6"/>
  <p:tag name="KSO_WM_DIAGRAM_MIN_ITEMCNT" val="2"/>
  <p:tag name="KSO_WM_DIAGRAM_VIRTUALLY_FRAME" val="{&quot;height&quot;:447.8250393700788,&quot;left&quot;:18.946456692913387,&quot;top&quot;:88.1,&quot;width&quot;:905.3535433070867}"/>
  <p:tag name="KSO_WM_DIAGRAM_COLOR_MATCH_VALUE" val="{&quot;shape&quot;:{&quot;fill&quot;:{&quot;gradient&quot;:[{&quot;brightness&quot;:0,&quot;colorType&quot;:1,&quot;foreColorIndex&quot;:2,&quot;pos&quot;:0,&quot;transparency&quot;:1},{&quot;brightness&quot;:0,&quot;colorType&quot;:1,&quot;foreColorIndex&quot;:6,&quot;pos&quot;:1,&quot;transparency&quot;:0.8999999761581421}],&quot;type&quot;:3},&quot;glow&quot;:{&quot;colorType&quot;:0},&quot;line&quot;:{&quot;gradient&quot;:[{&quot;brightness&quot;:0,&quot;colorType&quot;:1,&quot;foreColorIndex&quot;:14,&quot;pos&quot;:0,&quot;transparency&quot;:1},{&quot;brightness&quot;:0,&quot;colorType&quot;:1,&quot;foreColorIndex&quot;:6,&quot;pos&quot;:1,&quot;transparency&quot;:0.5}],&quot;type&quot;:2},&quot;shadow&quot;:{&quot;brightness&quot;:0,&quot;colorType&quot;:2,&quot;rgb&quot;:&quot;#000000&quot;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1642_2*n_h_h_f*1_2_2_1"/>
  <p:tag name="KSO_WM_TEMPLATE_CATEGORY" val="diagram"/>
  <p:tag name="KSO_WM_TEMPLATE_INDEX" val="20231642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SUBTYPE" val="a"/>
  <p:tag name="KSO_WM_UNIT_TEXT_LAYER_COUNT" val="1"/>
  <p:tag name="KSO_WM_UNIT_NOCLEAR" val="0"/>
  <p:tag name="KSO_WM_UNIT_VALUE" val="84"/>
  <p:tag name="KSO_WM_UNIT_TYPE" val="n_h_h_f"/>
  <p:tag name="KSO_WM_UNIT_INDEX" val="1_2_2_1"/>
  <p:tag name="KSO_WM_UNIT_PRESET_TEXT" val="单击此处输入你的正文具体内容，文字是您思想的提炼，为了最终演示发布的良好效果，请尽量言简意赅的阐述观点。"/>
  <p:tag name="KSO_WM_UNIT_FILL_TYPE" val="3"/>
  <p:tag name="KSO_WM_UNIT_TEXT_FILL_FORE_SCHEMECOLOR_INDEX" val="1"/>
  <p:tag name="KSO_WM_UNIT_TEXT_FILL_TYPE" val="1"/>
  <p:tag name="KSO_WM_UNIT_TEXT_TYPE" val="1"/>
  <p:tag name="KSO_WM_DIAGRAM_MAX_ITEMCNT" val="6"/>
  <p:tag name="KSO_WM_DIAGRAM_MIN_ITEMCNT" val="2"/>
  <p:tag name="KSO_WM_DIAGRAM_VIRTUALLY_FRAME" val="{&quot;height&quot;:447.8250393700788,&quot;left&quot;:18.946456692913387,&quot;top&quot;:88.1,&quot;width&quot;:905.3535433070867}"/>
  <p:tag name="KSO_WM_DIAGRAM_COLOR_MATCH_VALUE" val="{&quot;shape&quot;:{&quot;fill&quot;:{&quot;gradient&quot;:[{&quot;brightness&quot;:0,&quot;colorType&quot;:1,&quot;foreColorIndex&quot;:2,&quot;pos&quot;:0,&quot;transparency&quot;:1},{&quot;brightness&quot;:0,&quot;colorType&quot;:1,&quot;foreColorIndex&quot;:6,&quot;pos&quot;:1,&quot;transparency&quot;:0.8999999761581421}],&quot;type&quot;:3},&quot;glow&quot;:{&quot;colorType&quot;:0},&quot;line&quot;:{&quot;gradient&quot;:[{&quot;brightness&quot;:0,&quot;colorType&quot;:1,&quot;foreColorIndex&quot;:14,&quot;pos&quot;:0,&quot;transparency&quot;:1},{&quot;brightness&quot;:0,&quot;colorType&quot;:1,&quot;foreColorIndex&quot;:6,&quot;pos&quot;:1,&quot;transparency&quot;:0.5}],&quot;type&quot;:2},&quot;shadow&quot;:{&quot;brightness&quot;:0,&quot;colorType&quot;:2,&quot;rgb&quot;:&quot;#000000&quot;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a"/>
  <p:tag name="KSO_WM_UNIT_INDEX" val="1_1_1"/>
  <p:tag name="KSO_WM_UNIT_ID" val="diagram20231643_5*n_h_a*1_1_1"/>
  <p:tag name="KSO_WM_TEMPLATE_CATEGORY" val="diagram"/>
  <p:tag name="KSO_WM_TEMPLATE_INDEX" val="2023164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389.04998779296875,&quot;left&quot;:54.80003326656315,&quot;top&quot;:75.5250454735944,&quot;width&quot;:850.45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6,&quot;pos&quot;:1,&quot;transparency&quot;:0}],&quot;type&quot;:3},&quot;glow&quot;:{&quot;colorType&quot;:0},&quot;line&quot;:{&quot;type&quot;:0},&quot;shadow&quot;:{&quot;brightness&quot;:0,&quot;colorType&quot;:2,&quot;rgb&quot;:&quot;#000000&quot;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标题"/>
  <p:tag name="KSO_WM_UNIT_FILL_TYPE" val="3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a"/>
  <p:tag name="KSO_WM_UNIT_INDEX" val="1_1_1"/>
  <p:tag name="KSO_WM_UNIT_ID" val="diagram20231643_5*n_h_a*1_1_1"/>
  <p:tag name="KSO_WM_TEMPLATE_CATEGORY" val="diagram"/>
  <p:tag name="KSO_WM_TEMPLATE_INDEX" val="2023164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389.04998779296875,&quot;left&quot;:54.80003326656315,&quot;top&quot;:75.5250454735944,&quot;width&quot;:850.45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6,&quot;pos&quot;:1,&quot;transparency&quot;:0}],&quot;type&quot;:3},&quot;glow&quot;:{&quot;colorType&quot;:0},&quot;line&quot;:{&quot;type&quot;:0},&quot;shadow&quot;:{&quot;brightness&quot;:0,&quot;colorType&quot;:2,&quot;rgb&quot;:&quot;#000000&quot;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标题"/>
  <p:tag name="KSO_WM_UNIT_FILL_TYPE" val="3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n_h_h_i"/>
  <p:tag name="KSO_WM_UNIT_INDEX" val="1_2_3_1"/>
  <p:tag name="KSO_WM_UNIT_ID" val="diagram20231642_2*n_h_h_i*1_2_3_1"/>
  <p:tag name="KSO_WM_TEMPLATE_CATEGORY" val="diagram"/>
  <p:tag name="KSO_WM_TEMPLATE_INDEX" val="20231642"/>
  <p:tag name="KSO_WM_UNIT_LAYERLEVEL" val="1_1_1_1"/>
  <p:tag name="KSO_WM_TAG_VERSION" val="3.0"/>
  <p:tag name="KSO_WM_UNIT_TEXT_FILL_FORE_SCHEMECOLOR_INDEX_BRIGHTNESS" val="0.15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447.8250393700788,&quot;left&quot;:18.946456692913387,&quot;top&quot;:88.1,&quot;width&quot;:905.3535433070867}"/>
  <p:tag name="KSO_WM_DIAGRAM_COLOR_MATCH_VALUE" val="{&quot;shape&quot;:{&quot;fill&quot;:{&quot;gradient&quot;:[{&quot;brightness&quot;:0,&quot;colorType&quot;:1,&quot;foreColorIndex&quot;:6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0.6000000238418579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n_h_h_i"/>
  <p:tag name="KSO_WM_UNIT_INDEX" val="1_2_2_1"/>
  <p:tag name="KSO_WM_UNIT_ID" val="diagram20231642_2*n_h_h_i*1_2_2_1"/>
  <p:tag name="KSO_WM_TEMPLATE_CATEGORY" val="diagram"/>
  <p:tag name="KSO_WM_TEMPLATE_INDEX" val="20231642"/>
  <p:tag name="KSO_WM_UNIT_LAYERLEVEL" val="1_1_1_1"/>
  <p:tag name="KSO_WM_TAG_VERSION" val="3.0"/>
  <p:tag name="KSO_WM_UNIT_TEXT_FILL_FORE_SCHEMECOLOR_INDEX_BRIGHTNESS" val="0.15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447.8250393700788,&quot;left&quot;:18.946456692913387,&quot;top&quot;:88.1,&quot;width&quot;:905.3535433070867}"/>
  <p:tag name="KSO_WM_DIAGRAM_COLOR_MATCH_VALUE" val="{&quot;shape&quot;:{&quot;fill&quot;:{&quot;gradient&quot;:[{&quot;brightness&quot;:0,&quot;colorType&quot;:1,&quot;foreColorIndex&quot;:6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0.6000000238418579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a"/>
  <p:tag name="KSO_WM_UNIT_INDEX" val="1_1_1"/>
  <p:tag name="KSO_WM_UNIT_ID" val="diagram20231643_5*n_h_a*1_1_1"/>
  <p:tag name="KSO_WM_TEMPLATE_CATEGORY" val="diagram"/>
  <p:tag name="KSO_WM_TEMPLATE_INDEX" val="2023164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389.04998779296875,&quot;left&quot;:54.80003326656315,&quot;top&quot;:75.5250454735944,&quot;width&quot;:850.45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6,&quot;pos&quot;:1,&quot;transparency&quot;:0}],&quot;type&quot;:3},&quot;glow&quot;:{&quot;colorType&quot;:0},&quot;line&quot;:{&quot;type&quot;:0},&quot;shadow&quot;:{&quot;brightness&quot;:0,&quot;colorType&quot;:2,&quot;rgb&quot;:&quot;#000000&quot;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标题"/>
  <p:tag name="KSO_WM_UNIT_FILL_TYPE" val="3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n_h_h_i"/>
  <p:tag name="KSO_WM_UNIT_INDEX" val="1_2_3_1"/>
  <p:tag name="KSO_WM_UNIT_ID" val="diagram20231642_2*n_h_h_i*1_2_3_1"/>
  <p:tag name="KSO_WM_TEMPLATE_CATEGORY" val="diagram"/>
  <p:tag name="KSO_WM_TEMPLATE_INDEX" val="20231642"/>
  <p:tag name="KSO_WM_UNIT_LAYERLEVEL" val="1_1_1_1"/>
  <p:tag name="KSO_WM_TAG_VERSION" val="3.0"/>
  <p:tag name="KSO_WM_UNIT_TEXT_FILL_FORE_SCHEMECOLOR_INDEX_BRIGHTNESS" val="0.15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447.8250393700788,&quot;left&quot;:18.946456692913387,&quot;top&quot;:88.1,&quot;width&quot;:905.3535433070867}"/>
  <p:tag name="KSO_WM_DIAGRAM_COLOR_MATCH_VALUE" val="{&quot;shape&quot;:{&quot;fill&quot;:{&quot;gradient&quot;:[{&quot;brightness&quot;:0,&quot;colorType&quot;:1,&quot;foreColorIndex&quot;:6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0.6000000238418579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1094</Words>
  <Application>Microsoft Office PowerPoint</Application>
  <PresentationFormat>宽屏</PresentationFormat>
  <Paragraphs>91</Paragraphs>
  <Slides>7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14" baseType="lpstr">
      <vt:lpstr>方正粗黑宋简体</vt:lpstr>
      <vt:lpstr>微软雅黑</vt:lpstr>
      <vt:lpstr>微软雅黑</vt:lpstr>
      <vt:lpstr>Arial</vt:lpstr>
      <vt:lpstr>等线</vt:lpstr>
      <vt:lpstr>等线 Light</vt:lpstr>
      <vt:lpstr>Office 主题​​</vt:lpstr>
      <vt:lpstr>人卫智慧健康平台建设的背景和意义</vt:lpstr>
      <vt:lpstr>人卫智慧健康平台建设定位</vt:lpstr>
      <vt:lpstr>人卫智慧健康平台战略目标</vt:lpstr>
      <vt:lpstr>PowerPoint 演示文稿</vt:lpstr>
      <vt:lpstr>人卫智慧健康平台内容架构</vt:lpstr>
      <vt:lpstr>人卫智慧健康平台服务模式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人卫智慧健康平台建设的背景和意义</dc:title>
  <dc:creator>Lenovo</dc:creator>
  <cp:lastModifiedBy>Lenovo</cp:lastModifiedBy>
  <cp:revision>5</cp:revision>
  <dcterms:created xsi:type="dcterms:W3CDTF">2025-11-10T11:44:58Z</dcterms:created>
  <dcterms:modified xsi:type="dcterms:W3CDTF">2025-11-10T12:21:49Z</dcterms:modified>
</cp:coreProperties>
</file>