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1.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notesSlides/notesSlide2.xml" ContentType="application/vnd.openxmlformats-officedocument.presentationml.notesSlide+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notesSlides/notesSlide3.xml" ContentType="application/vnd.openxmlformats-officedocument.presentationml.notesSlide+xml"/>
  <Override PartName="/ppt/tags/tag28.xml" ContentType="application/vnd.openxmlformats-officedocument.presentationml.tags+xml"/>
  <Override PartName="/ppt/notesSlides/notesSlide4.xml" ContentType="application/vnd.openxmlformats-officedocument.presentationml.notesSlide+xml"/>
  <Override PartName="/ppt/tags/tag29.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notesSlides/notesSlide7.xml" ContentType="application/vnd.openxmlformats-officedocument.presentationml.notesSlide+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36.xml" ContentType="application/vnd.openxmlformats-officedocument.presentationml.tags+xml"/>
  <Override PartName="/ppt/tags/tag37.xml" ContentType="application/vnd.openxmlformats-officedocument.presentationml.tags+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 id="2147483672" r:id="rId2"/>
  </p:sldMasterIdLst>
  <p:notesMasterIdLst>
    <p:notesMasterId r:id="rId29"/>
  </p:notesMasterIdLst>
  <p:handoutMasterIdLst>
    <p:handoutMasterId r:id="rId30"/>
  </p:handoutMasterIdLst>
  <p:sldIdLst>
    <p:sldId id="360" r:id="rId3"/>
    <p:sldId id="672" r:id="rId4"/>
    <p:sldId id="669" r:id="rId5"/>
    <p:sldId id="416" r:id="rId6"/>
    <p:sldId id="267" r:id="rId7"/>
    <p:sldId id="273" r:id="rId8"/>
    <p:sldId id="663" r:id="rId9"/>
    <p:sldId id="686" r:id="rId10"/>
    <p:sldId id="681" r:id="rId11"/>
    <p:sldId id="358" r:id="rId12"/>
    <p:sldId id="320" r:id="rId13"/>
    <p:sldId id="316" r:id="rId14"/>
    <p:sldId id="687" r:id="rId15"/>
    <p:sldId id="323" r:id="rId16"/>
    <p:sldId id="689" r:id="rId17"/>
    <p:sldId id="651" r:id="rId18"/>
    <p:sldId id="352" r:id="rId19"/>
    <p:sldId id="652" r:id="rId20"/>
    <p:sldId id="347" r:id="rId21"/>
    <p:sldId id="688" r:id="rId22"/>
    <p:sldId id="653" r:id="rId23"/>
    <p:sldId id="671" r:id="rId24"/>
    <p:sldId id="654" r:id="rId25"/>
    <p:sldId id="660" r:id="rId26"/>
    <p:sldId id="690" r:id="rId27"/>
    <p:sldId id="393" r:id="rId28"/>
  </p:sldIdLst>
  <p:sldSz cx="12192000" cy="6858000"/>
  <p:notesSz cx="6735763" cy="9866313"/>
  <p:embeddedFontLst>
    <p:embeddedFont>
      <p:font typeface="方正粗黑宋简体" panose="02010600030101010101" charset="-122"/>
      <p:regular r:id="rId31"/>
    </p:embeddedFont>
    <p:embeddedFont>
      <p:font typeface="方正小标宋简体" panose="02010600030101010101" charset="-122"/>
      <p:regular r:id="rId32"/>
    </p:embeddedFont>
    <p:embeddedFont>
      <p:font typeface="Calibri" panose="020F0502020204030204" pitchFamily="34" charset="0"/>
      <p:regular r:id="rId33"/>
      <p:bold r:id="rId34"/>
      <p:italic r:id="rId35"/>
      <p:boldItalic r:id="rId36"/>
    </p:embeddedFont>
    <p:embeddedFont>
      <p:font typeface="等线" panose="02010600030101010101" pitchFamily="2" charset="-122"/>
      <p:regular r:id="rId37"/>
      <p:bold r:id="rId38"/>
    </p:embeddedFont>
    <p:embeddedFont>
      <p:font typeface="等线 Light" panose="02010600030101010101" pitchFamily="2" charset="-122"/>
      <p:regular r:id="rId39"/>
    </p:embeddedFont>
    <p:embeddedFont>
      <p:font typeface="黑体" panose="02010609060101010101" pitchFamily="49" charset="-122"/>
      <p:regular r:id="rId40"/>
    </p:embeddedFont>
    <p:embeddedFont>
      <p:font typeface="华文楷体" panose="02010600040101010101" pitchFamily="2" charset="-122"/>
      <p:regular r:id="rId41"/>
    </p:embeddedFont>
    <p:embeddedFont>
      <p:font typeface="微软雅黑" panose="020B0503020204020204" pitchFamily="34" charset="-122"/>
      <p:regular r:id="rId42"/>
      <p:bold r:id="rId43"/>
    </p:embeddedFont>
  </p:embeddedFontLst>
  <p:custDataLst>
    <p:tags r:id="rId44"/>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483810881" name="WPS_1679281038" initials="W" lastIdx="1" clrIdx="2"/>
  <p:cmAuthor id="1" name="WPS" initials="W" lastIdx="1" clrIdx="0"/>
  <p:cmAuthor id="2" name="作者"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3596DB"/>
    <a:srgbClr val="4472C4"/>
    <a:srgbClr val="E3E4E3"/>
    <a:srgbClr val="3997DD"/>
    <a:srgbClr val="D45840"/>
    <a:srgbClr val="D2543D"/>
    <a:srgbClr val="D7563F"/>
    <a:srgbClr val="D6573F"/>
    <a:srgbClr val="D55740"/>
    <a:srgbClr val="D1553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61" autoAdjust="0"/>
    <p:restoredTop sz="79568" autoAdjust="0"/>
  </p:normalViewPr>
  <p:slideViewPr>
    <p:cSldViewPr snapToGrid="0">
      <p:cViewPr varScale="1">
        <p:scale>
          <a:sx n="86" d="100"/>
          <a:sy n="86" d="100"/>
        </p:scale>
        <p:origin x="1470" y="90"/>
      </p:cViewPr>
      <p:guideLst>
        <p:guide orient="horz" pos="2160"/>
        <p:guide pos="384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font" Target="fonts/font9.fntdata"/><Relationship Id="rId21" Type="http://schemas.openxmlformats.org/officeDocument/2006/relationships/slide" Target="slides/slide19.xml"/><Relationship Id="rId34" Type="http://schemas.openxmlformats.org/officeDocument/2006/relationships/font" Target="fonts/font4.fntdata"/><Relationship Id="rId42" Type="http://schemas.openxmlformats.org/officeDocument/2006/relationships/font" Target="fonts/font12.fntdata"/><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notesMaster" Target="notesMasters/notesMaster1.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font" Target="fonts/font2.fntdata"/><Relationship Id="rId37" Type="http://schemas.openxmlformats.org/officeDocument/2006/relationships/font" Target="fonts/font7.fntdata"/><Relationship Id="rId40" Type="http://schemas.openxmlformats.org/officeDocument/2006/relationships/font" Target="fonts/font10.fntdata"/><Relationship Id="rId45" Type="http://schemas.openxmlformats.org/officeDocument/2006/relationships/commentAuthors" Target="commen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font" Target="fonts/font6.fntdata"/><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font" Target="fonts/font1.fntdata"/><Relationship Id="rId44" Type="http://schemas.openxmlformats.org/officeDocument/2006/relationships/tags" Target="tags/tag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handoutMaster" Target="handoutMasters/handoutMaster1.xml"/><Relationship Id="rId35" Type="http://schemas.openxmlformats.org/officeDocument/2006/relationships/font" Target="fonts/font5.fntdata"/><Relationship Id="rId43" Type="http://schemas.openxmlformats.org/officeDocument/2006/relationships/font" Target="fonts/font13.fntdata"/><Relationship Id="rId48"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font" Target="fonts/font3.fntdata"/><Relationship Id="rId38" Type="http://schemas.openxmlformats.org/officeDocument/2006/relationships/font" Target="fonts/font8.fntdata"/><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m D" userId="10d0af4a7ad8d664" providerId="LiveId" clId="{AE271A4B-48F2-4AA1-AFC7-B233B5A75D44}"/>
    <pc:docChg chg="undo custSel addSld modSld">
      <pc:chgData name="sm D" userId="10d0af4a7ad8d664" providerId="LiveId" clId="{AE271A4B-48F2-4AA1-AFC7-B233B5A75D44}" dt="2026-04-10T14:35:06.409" v="185" actId="1037"/>
      <pc:docMkLst>
        <pc:docMk/>
      </pc:docMkLst>
      <pc:sldChg chg="modSp mod">
        <pc:chgData name="sm D" userId="10d0af4a7ad8d664" providerId="LiveId" clId="{AE271A4B-48F2-4AA1-AFC7-B233B5A75D44}" dt="2026-04-10T14:29:58.731" v="162" actId="123"/>
        <pc:sldMkLst>
          <pc:docMk/>
          <pc:sldMk cId="0" sldId="323"/>
        </pc:sldMkLst>
        <pc:spChg chg="mod">
          <ac:chgData name="sm D" userId="10d0af4a7ad8d664" providerId="LiveId" clId="{AE271A4B-48F2-4AA1-AFC7-B233B5A75D44}" dt="2026-04-10T14:29:58.731" v="162" actId="123"/>
          <ac:spMkLst>
            <pc:docMk/>
            <pc:sldMk cId="0" sldId="323"/>
            <ac:spMk id="5" creationId="{9AF3B867-C014-4384-A74A-384448D0B0FC}"/>
          </ac:spMkLst>
        </pc:spChg>
      </pc:sldChg>
      <pc:sldChg chg="modSp mod">
        <pc:chgData name="sm D" userId="10d0af4a7ad8d664" providerId="LiveId" clId="{AE271A4B-48F2-4AA1-AFC7-B233B5A75D44}" dt="2026-04-10T14:26:16.504" v="143" actId="208"/>
        <pc:sldMkLst>
          <pc:docMk/>
          <pc:sldMk cId="0" sldId="347"/>
        </pc:sldMkLst>
        <pc:spChg chg="mod">
          <ac:chgData name="sm D" userId="10d0af4a7ad8d664" providerId="LiveId" clId="{AE271A4B-48F2-4AA1-AFC7-B233B5A75D44}" dt="2026-04-10T14:25:30.998" v="139" actId="207"/>
          <ac:spMkLst>
            <pc:docMk/>
            <pc:sldMk cId="0" sldId="347"/>
            <ac:spMk id="31" creationId="{00000000-0000-0000-0000-000000000000}"/>
          </ac:spMkLst>
        </pc:spChg>
        <pc:spChg chg="mod">
          <ac:chgData name="sm D" userId="10d0af4a7ad8d664" providerId="LiveId" clId="{AE271A4B-48F2-4AA1-AFC7-B233B5A75D44}" dt="2026-04-10T14:26:16.504" v="143" actId="208"/>
          <ac:spMkLst>
            <pc:docMk/>
            <pc:sldMk cId="0" sldId="347"/>
            <ac:spMk id="33" creationId="{00000000-0000-0000-0000-000000000000}"/>
          </ac:spMkLst>
        </pc:spChg>
      </pc:sldChg>
      <pc:sldChg chg="modNotesTx">
        <pc:chgData name="sm D" userId="10d0af4a7ad8d664" providerId="LiveId" clId="{AE271A4B-48F2-4AA1-AFC7-B233B5A75D44}" dt="2026-04-10T14:22:38.943" v="134" actId="20577"/>
        <pc:sldMkLst>
          <pc:docMk/>
          <pc:sldMk cId="0" sldId="416"/>
        </pc:sldMkLst>
      </pc:sldChg>
      <pc:sldChg chg="modNotesTx">
        <pc:chgData name="sm D" userId="10d0af4a7ad8d664" providerId="LiveId" clId="{AE271A4B-48F2-4AA1-AFC7-B233B5A75D44}" dt="2026-04-10T14:22:31.858" v="113" actId="20577"/>
        <pc:sldMkLst>
          <pc:docMk/>
          <pc:sldMk cId="0" sldId="669"/>
        </pc:sldMkLst>
      </pc:sldChg>
      <pc:sldChg chg="modNotesTx">
        <pc:chgData name="sm D" userId="10d0af4a7ad8d664" providerId="LiveId" clId="{AE271A4B-48F2-4AA1-AFC7-B233B5A75D44}" dt="2026-04-10T14:23:04.494" v="135" actId="20577"/>
        <pc:sldMkLst>
          <pc:docMk/>
          <pc:sldMk cId="0" sldId="681"/>
        </pc:sldMkLst>
      </pc:sldChg>
      <pc:sldChg chg="modNotesTx">
        <pc:chgData name="sm D" userId="10d0af4a7ad8d664" providerId="LiveId" clId="{AE271A4B-48F2-4AA1-AFC7-B233B5A75D44}" dt="2026-04-10T14:23:08.627" v="136" actId="20577"/>
        <pc:sldMkLst>
          <pc:docMk/>
          <pc:sldMk cId="0" sldId="686"/>
        </pc:sldMkLst>
      </pc:sldChg>
      <pc:sldChg chg="modSp mod">
        <pc:chgData name="sm D" userId="10d0af4a7ad8d664" providerId="LiveId" clId="{AE271A4B-48F2-4AA1-AFC7-B233B5A75D44}" dt="2026-04-10T14:30:03.858" v="163" actId="123"/>
        <pc:sldMkLst>
          <pc:docMk/>
          <pc:sldMk cId="2186301822" sldId="687"/>
        </pc:sldMkLst>
        <pc:spChg chg="mod">
          <ac:chgData name="sm D" userId="10d0af4a7ad8d664" providerId="LiveId" clId="{AE271A4B-48F2-4AA1-AFC7-B233B5A75D44}" dt="2026-04-10T14:30:03.858" v="163" actId="123"/>
          <ac:spMkLst>
            <pc:docMk/>
            <pc:sldMk cId="2186301822" sldId="687"/>
            <ac:spMk id="5" creationId="{9AF3B867-C014-4384-A74A-384448D0B0FC}"/>
          </ac:spMkLst>
        </pc:spChg>
        <pc:picChg chg="mod">
          <ac:chgData name="sm D" userId="10d0af4a7ad8d664" providerId="LiveId" clId="{AE271A4B-48F2-4AA1-AFC7-B233B5A75D44}" dt="2026-04-10T14:29:15.497" v="157" actId="1036"/>
          <ac:picMkLst>
            <pc:docMk/>
            <pc:sldMk cId="2186301822" sldId="687"/>
            <ac:picMk id="4" creationId="{8ED2426B-5379-48E5-A87B-2C96B453F3E3}"/>
          </ac:picMkLst>
        </pc:picChg>
      </pc:sldChg>
      <pc:sldChg chg="modSp mod">
        <pc:chgData name="sm D" userId="10d0af4a7ad8d664" providerId="LiveId" clId="{AE271A4B-48F2-4AA1-AFC7-B233B5A75D44}" dt="2026-04-10T14:31:21.243" v="182" actId="1038"/>
        <pc:sldMkLst>
          <pc:docMk/>
          <pc:sldMk cId="914240602" sldId="688"/>
        </pc:sldMkLst>
        <pc:spChg chg="mod">
          <ac:chgData name="sm D" userId="10d0af4a7ad8d664" providerId="LiveId" clId="{AE271A4B-48F2-4AA1-AFC7-B233B5A75D44}" dt="2026-04-10T14:31:04.317" v="171" actId="1035"/>
          <ac:spMkLst>
            <pc:docMk/>
            <pc:sldMk cId="914240602" sldId="688"/>
            <ac:spMk id="5" creationId="{D4107742-B1C8-4A58-8C21-99D5D54ABFAF}"/>
          </ac:spMkLst>
        </pc:spChg>
        <pc:grpChg chg="mod">
          <ac:chgData name="sm D" userId="10d0af4a7ad8d664" providerId="LiveId" clId="{AE271A4B-48F2-4AA1-AFC7-B233B5A75D44}" dt="2026-04-10T14:31:16.154" v="178" actId="1037"/>
          <ac:grpSpMkLst>
            <pc:docMk/>
            <pc:sldMk cId="914240602" sldId="688"/>
            <ac:grpSpMk id="15" creationId="{6EE12819-A393-4793-BDC3-15E059FC2D7B}"/>
          </ac:grpSpMkLst>
        </pc:grpChg>
        <pc:picChg chg="mod">
          <ac:chgData name="sm D" userId="10d0af4a7ad8d664" providerId="LiveId" clId="{AE271A4B-48F2-4AA1-AFC7-B233B5A75D44}" dt="2026-04-10T14:31:21.243" v="182" actId="1038"/>
          <ac:picMkLst>
            <pc:docMk/>
            <pc:sldMk cId="914240602" sldId="688"/>
            <ac:picMk id="21" creationId="{0B1D4136-A807-4F8E-AA1B-D64FD3216368}"/>
          </ac:picMkLst>
        </pc:picChg>
      </pc:sldChg>
      <pc:sldChg chg="addSp delSp modSp add mod">
        <pc:chgData name="sm D" userId="10d0af4a7ad8d664" providerId="LiveId" clId="{AE271A4B-48F2-4AA1-AFC7-B233B5A75D44}" dt="2026-04-10T14:35:06.409" v="185" actId="1037"/>
        <pc:sldMkLst>
          <pc:docMk/>
          <pc:sldMk cId="3511318563" sldId="689"/>
        </pc:sldMkLst>
        <pc:spChg chg="mod">
          <ac:chgData name="sm D" userId="10d0af4a7ad8d664" providerId="LiveId" clId="{AE271A4B-48F2-4AA1-AFC7-B233B5A75D44}" dt="2026-04-10T14:18:29.413" v="55"/>
          <ac:spMkLst>
            <pc:docMk/>
            <pc:sldMk cId="3511318563" sldId="689"/>
            <ac:spMk id="2" creationId="{0E46EAA6-5DBF-146F-A77B-7E2C54E685CE}"/>
          </ac:spMkLst>
        </pc:spChg>
        <pc:spChg chg="del">
          <ac:chgData name="sm D" userId="10d0af4a7ad8d664" providerId="LiveId" clId="{AE271A4B-48F2-4AA1-AFC7-B233B5A75D44}" dt="2026-04-10T14:18:44.092" v="57" actId="478"/>
          <ac:spMkLst>
            <pc:docMk/>
            <pc:sldMk cId="3511318563" sldId="689"/>
            <ac:spMk id="5" creationId="{76ABF509-6943-84A4-21EE-C9D29CF55DEE}"/>
          </ac:spMkLst>
        </pc:spChg>
        <pc:picChg chg="add mod">
          <ac:chgData name="sm D" userId="10d0af4a7ad8d664" providerId="LiveId" clId="{AE271A4B-48F2-4AA1-AFC7-B233B5A75D44}" dt="2026-04-10T14:35:06.409" v="185" actId="1037"/>
          <ac:picMkLst>
            <pc:docMk/>
            <pc:sldMk cId="3511318563" sldId="689"/>
            <ac:picMk id="3" creationId="{C0BEAE36-0637-2819-2D6B-A883AB9EB063}"/>
          </ac:picMkLst>
        </pc:picChg>
        <pc:picChg chg="del">
          <ac:chgData name="sm D" userId="10d0af4a7ad8d664" providerId="LiveId" clId="{AE271A4B-48F2-4AA1-AFC7-B233B5A75D44}" dt="2026-04-10T14:18:42.001" v="56" actId="478"/>
          <ac:picMkLst>
            <pc:docMk/>
            <pc:sldMk cId="3511318563" sldId="689"/>
            <ac:picMk id="16" creationId="{8BF53FB9-0FEB-0D71-2AAF-14530E850FAD}"/>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866535" cy="534099"/>
          </a:xfrm>
          <a:prstGeom prst="rect">
            <a:avLst/>
          </a:prstGeom>
        </p:spPr>
        <p:txBody>
          <a:bodyPr vert="horz" lIns="91440" tIns="45720" rIns="91440" bIns="45720" rtlCol="0"/>
          <a:lstStyle>
            <a:lvl1pPr algn="l">
              <a:defRPr sz="1160"/>
            </a:lvl1pPr>
          </a:lstStyle>
          <a:p>
            <a:endParaRPr lang="zh-CN" altLang="en-US"/>
          </a:p>
        </p:txBody>
      </p:sp>
      <p:sp>
        <p:nvSpPr>
          <p:cNvPr id="3" name="日期占位符 2"/>
          <p:cNvSpPr>
            <a:spLocks noGrp="1"/>
          </p:cNvSpPr>
          <p:nvPr>
            <p:ph type="dt" sz="quarter" idx="1"/>
          </p:nvPr>
        </p:nvSpPr>
        <p:spPr>
          <a:xfrm>
            <a:off x="3747015" y="0"/>
            <a:ext cx="2866535" cy="534099"/>
          </a:xfrm>
          <a:prstGeom prst="rect">
            <a:avLst/>
          </a:prstGeom>
        </p:spPr>
        <p:txBody>
          <a:bodyPr vert="horz" lIns="91440" tIns="45720" rIns="91440" bIns="45720" rtlCol="0"/>
          <a:lstStyle>
            <a:lvl1pPr algn="r">
              <a:defRPr sz="1160"/>
            </a:lvl1pPr>
          </a:lstStyle>
          <a:p>
            <a:fld id="{0F9B84EA-7D68-4D60-9CB1-D50884785D1C}" type="datetimeFigureOut">
              <a:rPr lang="zh-CN" altLang="en-US" smtClean="0"/>
              <a:t>2026/4/15</a:t>
            </a:fld>
            <a:endParaRPr lang="zh-CN" altLang="en-US"/>
          </a:p>
        </p:txBody>
      </p:sp>
      <p:sp>
        <p:nvSpPr>
          <p:cNvPr id="4" name="页脚占位符 3"/>
          <p:cNvSpPr>
            <a:spLocks noGrp="1"/>
          </p:cNvSpPr>
          <p:nvPr>
            <p:ph type="ftr" sz="quarter" idx="2"/>
          </p:nvPr>
        </p:nvSpPr>
        <p:spPr>
          <a:xfrm>
            <a:off x="0" y="10110900"/>
            <a:ext cx="2866535" cy="534097"/>
          </a:xfrm>
          <a:prstGeom prst="rect">
            <a:avLst/>
          </a:prstGeom>
        </p:spPr>
        <p:txBody>
          <a:bodyPr vert="horz" lIns="91440" tIns="45720" rIns="91440" bIns="45720" rtlCol="0" anchor="b"/>
          <a:lstStyle>
            <a:lvl1pPr algn="l">
              <a:defRPr sz="1160"/>
            </a:lvl1pPr>
          </a:lstStyle>
          <a:p>
            <a:endParaRPr lang="zh-CN" altLang="en-US"/>
          </a:p>
        </p:txBody>
      </p:sp>
      <p:sp>
        <p:nvSpPr>
          <p:cNvPr id="5" name="灯片编号占位符 4"/>
          <p:cNvSpPr>
            <a:spLocks noGrp="1"/>
          </p:cNvSpPr>
          <p:nvPr>
            <p:ph type="sldNum" sz="quarter" idx="3"/>
          </p:nvPr>
        </p:nvSpPr>
        <p:spPr>
          <a:xfrm>
            <a:off x="3747015" y="10110900"/>
            <a:ext cx="2866535" cy="534097"/>
          </a:xfrm>
          <a:prstGeom prst="rect">
            <a:avLst/>
          </a:prstGeom>
        </p:spPr>
        <p:txBody>
          <a:bodyPr vert="horz" lIns="91440" tIns="45720" rIns="91440" bIns="45720" rtlCol="0" anchor="b"/>
          <a:lstStyle>
            <a:lvl1pPr algn="r">
              <a:defRPr sz="1160"/>
            </a:lvl1pPr>
          </a:lstStyle>
          <a:p>
            <a:fld id="{8D4E0FC9-F1F8-4FAE-9988-3BA365CFD46F}"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18831" cy="495029"/>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15373" y="0"/>
            <a:ext cx="2918831" cy="495029"/>
          </a:xfrm>
          <a:prstGeom prst="rect">
            <a:avLst/>
          </a:prstGeom>
        </p:spPr>
        <p:txBody>
          <a:bodyPr vert="horz" lIns="91440" tIns="45720" rIns="91440" bIns="45720" rtlCol="0"/>
          <a:lstStyle>
            <a:lvl1pPr algn="r">
              <a:defRPr sz="1200"/>
            </a:lvl1pPr>
          </a:lstStyle>
          <a:p>
            <a:fld id="{7C82245D-E72D-49D6-9149-EB063E4924A0}" type="datetimeFigureOut">
              <a:rPr lang="zh-CN" altLang="en-US" smtClean="0"/>
              <a:t>2026/4/15</a:t>
            </a:fld>
            <a:endParaRPr lang="zh-CN" altLang="en-US"/>
          </a:p>
        </p:txBody>
      </p:sp>
      <p:sp>
        <p:nvSpPr>
          <p:cNvPr id="4" name="幻灯片图像占位符 3"/>
          <p:cNvSpPr>
            <a:spLocks noGrp="1" noRot="1" noChangeAspect="1"/>
          </p:cNvSpPr>
          <p:nvPr>
            <p:ph type="sldImg" idx="2"/>
          </p:nvPr>
        </p:nvSpPr>
        <p:spPr>
          <a:xfrm>
            <a:off x="409575" y="1233488"/>
            <a:ext cx="5916613" cy="3328987"/>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73577" y="4748163"/>
            <a:ext cx="5388610" cy="3884861"/>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9371286"/>
            <a:ext cx="2918831" cy="495028"/>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15373" y="9371286"/>
            <a:ext cx="2918831" cy="495028"/>
          </a:xfrm>
          <a:prstGeom prst="rect">
            <a:avLst/>
          </a:prstGeom>
        </p:spPr>
        <p:txBody>
          <a:bodyPr vert="horz" lIns="91440" tIns="45720" rIns="91440" bIns="45720" rtlCol="0" anchor="b"/>
          <a:lstStyle>
            <a:lvl1pPr algn="r">
              <a:defRPr sz="1200"/>
            </a:lvl1pPr>
          </a:lstStyle>
          <a:p>
            <a:fld id="{A05570DD-8508-4A86-B212-4FED62B22291}"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353308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en-US" altLang="zh-CN"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algn="l" defTabSz="914400" rtl="0" eaLnBrk="1" latinLnBrk="0" hangingPunct="1">
              <a:lnSpc>
                <a:spcPts val="2250"/>
              </a:lnSpc>
              <a:spcBef>
                <a:spcPts val="2400"/>
              </a:spcBef>
              <a:spcAft>
                <a:spcPts val="1200"/>
              </a:spcAft>
            </a:pPr>
            <a:endParaRPr lang="zh-CN" altLang="en-US" sz="1400" b="0" kern="1200" dirty="0">
              <a:solidFill>
                <a:srgbClr val="0F1115"/>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5"/>
          </p:nvPr>
        </p:nvSpPr>
        <p:spPr/>
        <p:txBody>
          <a:bodyPr/>
          <a:lstStyle/>
          <a:p>
            <a:fld id="{A05570DD-8508-4A86-B212-4FED62B22291}"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1EE688-1BD3-40C8-AD97-42C109E4B3BA}"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1EE688-1BD3-40C8-AD97-42C109E4B3BA}"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5570DD-8508-4A86-B212-4FED62B22291}" type="slidenum">
              <a:rPr kumimoji="0" lang="zh-CN" altLang="en-US" sz="1200" b="0" i="0" u="none" strike="noStrike" kern="1200" cap="none" spc="0" normalizeH="0" baseline="0" noProof="0" smtClean="0">
                <a:ln>
                  <a:noFill/>
                </a:ln>
                <a:solidFill>
                  <a:prstClr val="black"/>
                </a:solidFill>
                <a:effectLst/>
                <a:uLnTx/>
                <a:uFillTx/>
                <a:latin typeface="等线"/>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zh-CN" altLang="en-US" sz="120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5570DD-8508-4A86-B212-4FED62B22291}" type="slidenum">
              <a:rPr kumimoji="0" lang="zh-CN" altLang="en-US" sz="1200" b="0" i="0" u="none" strike="noStrike" kern="1200" cap="none" spc="0" normalizeH="0" baseline="0" noProof="0" smtClean="0">
                <a:ln>
                  <a:noFill/>
                </a:ln>
                <a:solidFill>
                  <a:prstClr val="black"/>
                </a:solidFill>
                <a:effectLst/>
                <a:uLnTx/>
                <a:uFillTx/>
                <a:latin typeface="等线"/>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zh-CN" altLang="en-US" sz="120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7" Type="http://schemas.microsoft.com/office/2007/relationships/hdphoto" Target="../media/hdphoto2.wdp"/><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5.png"/><Relationship Id="rId5" Type="http://schemas.microsoft.com/office/2007/relationships/hdphoto" Target="../media/hdphoto1.wdp"/><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2.png"/><Relationship Id="rId5" Type="http://schemas.openxmlformats.org/officeDocument/2006/relationships/image" Target="../media/image6.png"/><Relationship Id="rId4" Type="http://schemas.microsoft.com/office/2007/relationships/hdphoto" Target="../media/hdphoto1.wdp"/></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jpe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10.png"/></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 Id="rId5" Type="http://schemas.openxmlformats.org/officeDocument/2006/relationships/image" Target="../media/image14.png"/><Relationship Id="rId4" Type="http://schemas.openxmlformats.org/officeDocument/2006/relationships/image" Target="../media/image13.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1.png"/><Relationship Id="rId1" Type="http://schemas.openxmlformats.org/officeDocument/2006/relationships/slideMaster" Target="../slideMasters/slideMaster1.xml"/><Relationship Id="rId5" Type="http://schemas.openxmlformats.org/officeDocument/2006/relationships/image" Target="../media/image15.png"/><Relationship Id="rId4" Type="http://schemas.openxmlformats.org/officeDocument/2006/relationships/image" Target="../media/image14.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14.png"/><Relationship Id="rId4" Type="http://schemas.openxmlformats.org/officeDocument/2006/relationships/image" Target="../media/image1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2.png"/><Relationship Id="rId7" Type="http://schemas.microsoft.com/office/2007/relationships/hdphoto" Target="../media/hdphoto3.wdp"/><Relationship Id="rId2" Type="http://schemas.openxmlformats.org/officeDocument/2006/relationships/image" Target="../media/image11.png"/><Relationship Id="rId1" Type="http://schemas.openxmlformats.org/officeDocument/2006/relationships/slideMaster" Target="../slideMasters/slideMaster1.xml"/><Relationship Id="rId6" Type="http://schemas.openxmlformats.org/officeDocument/2006/relationships/image" Target="../media/image17.png"/><Relationship Id="rId5" Type="http://schemas.openxmlformats.org/officeDocument/2006/relationships/image" Target="../media/image14.png"/><Relationship Id="rId4" Type="http://schemas.openxmlformats.org/officeDocument/2006/relationships/image" Target="../media/image13.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3.png"/><Relationship Id="rId7" Type="http://schemas.microsoft.com/office/2007/relationships/hdphoto" Target="../media/hdphoto2.wdp"/><Relationship Id="rId2" Type="http://schemas.openxmlformats.org/officeDocument/2006/relationships/image" Target="../media/image2.png"/><Relationship Id="rId1" Type="http://schemas.openxmlformats.org/officeDocument/2006/relationships/slideMaster" Target="../slideMasters/slideMaster2.xml"/><Relationship Id="rId6" Type="http://schemas.openxmlformats.org/officeDocument/2006/relationships/image" Target="../media/image5.png"/><Relationship Id="rId5" Type="http://schemas.microsoft.com/office/2007/relationships/hdphoto" Target="../media/hdphoto1.wdp"/><Relationship Id="rId4" Type="http://schemas.openxmlformats.org/officeDocument/2006/relationships/image" Target="../media/image4.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 Id="rId6" Type="http://schemas.openxmlformats.org/officeDocument/2006/relationships/image" Target="../media/image2.png"/><Relationship Id="rId5" Type="http://schemas.openxmlformats.org/officeDocument/2006/relationships/image" Target="../media/image6.png"/><Relationship Id="rId4" Type="http://schemas.microsoft.com/office/2007/relationships/hdphoto" Target="../media/hdphoto1.wdp"/></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 Id="rId4" Type="http://schemas.openxmlformats.org/officeDocument/2006/relationships/image" Target="../media/image1.jpe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Master" Target="../slideMasters/slideMaster2.xml"/><Relationship Id="rId4" Type="http://schemas.openxmlformats.org/officeDocument/2006/relationships/image" Target="../media/image8.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Master" Target="../slideMasters/slideMaster2.xml"/><Relationship Id="rId4" Type="http://schemas.openxmlformats.org/officeDocument/2006/relationships/image" Target="../media/image10.png"/></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 Id="rId5" Type="http://schemas.openxmlformats.org/officeDocument/2006/relationships/image" Target="../media/image14.png"/><Relationship Id="rId4" Type="http://schemas.openxmlformats.org/officeDocument/2006/relationships/image" Target="../media/image13.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1.png"/><Relationship Id="rId1" Type="http://schemas.openxmlformats.org/officeDocument/2006/relationships/slideMaster" Target="../slideMasters/slideMaster2.xml"/><Relationship Id="rId5" Type="http://schemas.openxmlformats.org/officeDocument/2006/relationships/image" Target="../media/image15.png"/><Relationship Id="rId4" Type="http://schemas.openxmlformats.org/officeDocument/2006/relationships/image" Target="../media/image14.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 Id="rId6" Type="http://schemas.openxmlformats.org/officeDocument/2006/relationships/image" Target="../media/image16.png"/><Relationship Id="rId5" Type="http://schemas.openxmlformats.org/officeDocument/2006/relationships/image" Target="../media/image14.png"/><Relationship Id="rId4" Type="http://schemas.openxmlformats.org/officeDocument/2006/relationships/image" Target="../media/image13.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2.png"/><Relationship Id="rId7" Type="http://schemas.microsoft.com/office/2007/relationships/hdphoto" Target="../media/hdphoto3.wdp"/><Relationship Id="rId2" Type="http://schemas.openxmlformats.org/officeDocument/2006/relationships/image" Target="../media/image11.png"/><Relationship Id="rId1" Type="http://schemas.openxmlformats.org/officeDocument/2006/relationships/slideMaster" Target="../slideMasters/slideMaster2.xml"/><Relationship Id="rId6" Type="http://schemas.openxmlformats.org/officeDocument/2006/relationships/image" Target="../media/image17.png"/><Relationship Id="rId5" Type="http://schemas.openxmlformats.org/officeDocument/2006/relationships/image" Target="../media/image14.png"/><Relationship Id="rId4" Type="http://schemas.openxmlformats.org/officeDocument/2006/relationships/image" Target="../media/image13.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8.pn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7" name="Image 0" descr="preencoded.png"/>
          <p:cNvPicPr>
            <a:picLocks noChangeAspect="1"/>
          </p:cNvPicPr>
          <p:nvPr userDrawn="1"/>
        </p:nvPicPr>
        <p:blipFill>
          <a:blip r:embed="rId2"/>
          <a:srcRect l="6" r="6"/>
          <a:stretch>
            <a:fillRect/>
          </a:stretch>
        </p:blipFill>
        <p:spPr>
          <a:xfrm>
            <a:off x="0" y="0"/>
            <a:ext cx="12192000" cy="6858000"/>
          </a:xfrm>
          <a:prstGeom prst="rect">
            <a:avLst/>
          </a:prstGeom>
        </p:spPr>
      </p:pic>
      <p:grpSp>
        <p:nvGrpSpPr>
          <p:cNvPr id="11" name="cd003ed8-ab1c-48dd-a70a-89f557f73fcf" hidden="1"/>
          <p:cNvGrpSpPr/>
          <p:nvPr userDrawn="1"/>
        </p:nvGrpSpPr>
        <p:grpSpPr>
          <a:xfrm>
            <a:off x="0" y="5910588"/>
            <a:ext cx="12195176" cy="1943751"/>
            <a:chOff x="0" y="5910588"/>
            <a:chExt cx="12195176" cy="1943751"/>
          </a:xfrm>
        </p:grpSpPr>
        <p:sp>
          <p:nvSpPr>
            <p:cNvPr id="12" name="Freeform 6" hidden="1"/>
            <p:cNvSpPr/>
            <p:nvPr/>
          </p:nvSpPr>
          <p:spPr bwMode="auto">
            <a:xfrm>
              <a:off x="0" y="6114639"/>
              <a:ext cx="12192000" cy="1739700"/>
            </a:xfrm>
            <a:custGeom>
              <a:avLst/>
              <a:gdLst>
                <a:gd name="T0" fmla="*/ 1115 w 5702"/>
                <a:gd name="T1" fmla="*/ 0 h 1219"/>
                <a:gd name="T2" fmla="*/ 1277 w 5702"/>
                <a:gd name="T3" fmla="*/ 0 h 1219"/>
                <a:gd name="T4" fmla="*/ 1428 w 5702"/>
                <a:gd name="T5" fmla="*/ 2 h 1219"/>
                <a:gd name="T6" fmla="*/ 1569 w 5702"/>
                <a:gd name="T7" fmla="*/ 2 h 1219"/>
                <a:gd name="T8" fmla="*/ 1698 w 5702"/>
                <a:gd name="T9" fmla="*/ 4 h 1219"/>
                <a:gd name="T10" fmla="*/ 1816 w 5702"/>
                <a:gd name="T11" fmla="*/ 6 h 1219"/>
                <a:gd name="T12" fmla="*/ 1922 w 5702"/>
                <a:gd name="T13" fmla="*/ 7 h 1219"/>
                <a:gd name="T14" fmla="*/ 2018 w 5702"/>
                <a:gd name="T15" fmla="*/ 11 h 1219"/>
                <a:gd name="T16" fmla="*/ 2102 w 5702"/>
                <a:gd name="T17" fmla="*/ 14 h 1219"/>
                <a:gd name="T18" fmla="*/ 2201 w 5702"/>
                <a:gd name="T19" fmla="*/ 20 h 1219"/>
                <a:gd name="T20" fmla="*/ 2293 w 5702"/>
                <a:gd name="T21" fmla="*/ 32 h 1219"/>
                <a:gd name="T22" fmla="*/ 2375 w 5702"/>
                <a:gd name="T23" fmla="*/ 46 h 1219"/>
                <a:gd name="T24" fmla="*/ 2452 w 5702"/>
                <a:gd name="T25" fmla="*/ 63 h 1219"/>
                <a:gd name="T26" fmla="*/ 2518 w 5702"/>
                <a:gd name="T27" fmla="*/ 84 h 1219"/>
                <a:gd name="T28" fmla="*/ 2579 w 5702"/>
                <a:gd name="T29" fmla="*/ 107 h 1219"/>
                <a:gd name="T30" fmla="*/ 2633 w 5702"/>
                <a:gd name="T31" fmla="*/ 131 h 1219"/>
                <a:gd name="T32" fmla="*/ 2680 w 5702"/>
                <a:gd name="T33" fmla="*/ 157 h 1219"/>
                <a:gd name="T34" fmla="*/ 2722 w 5702"/>
                <a:gd name="T35" fmla="*/ 185 h 1219"/>
                <a:gd name="T36" fmla="*/ 2756 w 5702"/>
                <a:gd name="T37" fmla="*/ 213 h 1219"/>
                <a:gd name="T38" fmla="*/ 2788 w 5702"/>
                <a:gd name="T39" fmla="*/ 241 h 1219"/>
                <a:gd name="T40" fmla="*/ 2812 w 5702"/>
                <a:gd name="T41" fmla="*/ 269 h 1219"/>
                <a:gd name="T42" fmla="*/ 2835 w 5702"/>
                <a:gd name="T43" fmla="*/ 295 h 1219"/>
                <a:gd name="T44" fmla="*/ 2852 w 5702"/>
                <a:gd name="T45" fmla="*/ 319 h 1219"/>
                <a:gd name="T46" fmla="*/ 2868 w 5702"/>
                <a:gd name="T47" fmla="*/ 295 h 1219"/>
                <a:gd name="T48" fmla="*/ 2891 w 5702"/>
                <a:gd name="T49" fmla="*/ 269 h 1219"/>
                <a:gd name="T50" fmla="*/ 2915 w 5702"/>
                <a:gd name="T51" fmla="*/ 241 h 1219"/>
                <a:gd name="T52" fmla="*/ 2946 w 5702"/>
                <a:gd name="T53" fmla="*/ 213 h 1219"/>
                <a:gd name="T54" fmla="*/ 2981 w 5702"/>
                <a:gd name="T55" fmla="*/ 185 h 1219"/>
                <a:gd name="T56" fmla="*/ 3023 w 5702"/>
                <a:gd name="T57" fmla="*/ 157 h 1219"/>
                <a:gd name="T58" fmla="*/ 3070 w 5702"/>
                <a:gd name="T59" fmla="*/ 131 h 1219"/>
                <a:gd name="T60" fmla="*/ 3124 w 5702"/>
                <a:gd name="T61" fmla="*/ 107 h 1219"/>
                <a:gd name="T62" fmla="*/ 3185 w 5702"/>
                <a:gd name="T63" fmla="*/ 84 h 1219"/>
                <a:gd name="T64" fmla="*/ 3253 w 5702"/>
                <a:gd name="T65" fmla="*/ 63 h 1219"/>
                <a:gd name="T66" fmla="*/ 3328 w 5702"/>
                <a:gd name="T67" fmla="*/ 46 h 1219"/>
                <a:gd name="T68" fmla="*/ 3409 w 5702"/>
                <a:gd name="T69" fmla="*/ 32 h 1219"/>
                <a:gd name="T70" fmla="*/ 3502 w 5702"/>
                <a:gd name="T71" fmla="*/ 20 h 1219"/>
                <a:gd name="T72" fmla="*/ 3601 w 5702"/>
                <a:gd name="T73" fmla="*/ 14 h 1219"/>
                <a:gd name="T74" fmla="*/ 3684 w 5702"/>
                <a:gd name="T75" fmla="*/ 11 h 1219"/>
                <a:gd name="T76" fmla="*/ 3780 w 5702"/>
                <a:gd name="T77" fmla="*/ 7 h 1219"/>
                <a:gd name="T78" fmla="*/ 3886 w 5702"/>
                <a:gd name="T79" fmla="*/ 6 h 1219"/>
                <a:gd name="T80" fmla="*/ 4005 w 5702"/>
                <a:gd name="T81" fmla="*/ 4 h 1219"/>
                <a:gd name="T82" fmla="*/ 4134 w 5702"/>
                <a:gd name="T83" fmla="*/ 2 h 1219"/>
                <a:gd name="T84" fmla="*/ 4275 w 5702"/>
                <a:gd name="T85" fmla="*/ 2 h 1219"/>
                <a:gd name="T86" fmla="*/ 4426 w 5702"/>
                <a:gd name="T87" fmla="*/ 0 h 1219"/>
                <a:gd name="T88" fmla="*/ 4588 w 5702"/>
                <a:gd name="T89" fmla="*/ 0 h 1219"/>
                <a:gd name="T90" fmla="*/ 4799 w 5702"/>
                <a:gd name="T91" fmla="*/ 0 h 1219"/>
                <a:gd name="T92" fmla="*/ 4999 w 5702"/>
                <a:gd name="T93" fmla="*/ 2 h 1219"/>
                <a:gd name="T94" fmla="*/ 5189 w 5702"/>
                <a:gd name="T95" fmla="*/ 4 h 1219"/>
                <a:gd name="T96" fmla="*/ 5368 w 5702"/>
                <a:gd name="T97" fmla="*/ 6 h 1219"/>
                <a:gd name="T98" fmla="*/ 5541 w 5702"/>
                <a:gd name="T99" fmla="*/ 7 h 1219"/>
                <a:gd name="T100" fmla="*/ 5702 w 5702"/>
                <a:gd name="T101" fmla="*/ 9 h 1219"/>
                <a:gd name="T102" fmla="*/ 5702 w 5702"/>
                <a:gd name="T103" fmla="*/ 1219 h 1219"/>
                <a:gd name="T104" fmla="*/ 0 w 5702"/>
                <a:gd name="T105" fmla="*/ 1219 h 1219"/>
                <a:gd name="T106" fmla="*/ 0 w 5702"/>
                <a:gd name="T107" fmla="*/ 9 h 1219"/>
                <a:gd name="T108" fmla="*/ 164 w 5702"/>
                <a:gd name="T109" fmla="*/ 7 h 1219"/>
                <a:gd name="T110" fmla="*/ 335 w 5702"/>
                <a:gd name="T111" fmla="*/ 6 h 1219"/>
                <a:gd name="T112" fmla="*/ 514 w 5702"/>
                <a:gd name="T113" fmla="*/ 4 h 1219"/>
                <a:gd name="T114" fmla="*/ 704 w 5702"/>
                <a:gd name="T115" fmla="*/ 2 h 1219"/>
                <a:gd name="T116" fmla="*/ 904 w 5702"/>
                <a:gd name="T117" fmla="*/ 0 h 1219"/>
                <a:gd name="T118" fmla="*/ 1115 w 5702"/>
                <a:gd name="T119" fmla="*/ 0 h 1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702" h="1219">
                  <a:moveTo>
                    <a:pt x="1115" y="0"/>
                  </a:moveTo>
                  <a:lnTo>
                    <a:pt x="1277" y="0"/>
                  </a:lnTo>
                  <a:lnTo>
                    <a:pt x="1428" y="2"/>
                  </a:lnTo>
                  <a:lnTo>
                    <a:pt x="1569" y="2"/>
                  </a:lnTo>
                  <a:lnTo>
                    <a:pt x="1698" y="4"/>
                  </a:lnTo>
                  <a:lnTo>
                    <a:pt x="1816" y="6"/>
                  </a:lnTo>
                  <a:lnTo>
                    <a:pt x="1922" y="7"/>
                  </a:lnTo>
                  <a:lnTo>
                    <a:pt x="2018" y="11"/>
                  </a:lnTo>
                  <a:lnTo>
                    <a:pt x="2102" y="14"/>
                  </a:lnTo>
                  <a:lnTo>
                    <a:pt x="2201" y="20"/>
                  </a:lnTo>
                  <a:lnTo>
                    <a:pt x="2293" y="32"/>
                  </a:lnTo>
                  <a:lnTo>
                    <a:pt x="2375" y="46"/>
                  </a:lnTo>
                  <a:lnTo>
                    <a:pt x="2452" y="63"/>
                  </a:lnTo>
                  <a:lnTo>
                    <a:pt x="2518" y="84"/>
                  </a:lnTo>
                  <a:lnTo>
                    <a:pt x="2579" y="107"/>
                  </a:lnTo>
                  <a:lnTo>
                    <a:pt x="2633" y="131"/>
                  </a:lnTo>
                  <a:lnTo>
                    <a:pt x="2680" y="157"/>
                  </a:lnTo>
                  <a:lnTo>
                    <a:pt x="2722" y="185"/>
                  </a:lnTo>
                  <a:lnTo>
                    <a:pt x="2756" y="213"/>
                  </a:lnTo>
                  <a:lnTo>
                    <a:pt x="2788" y="241"/>
                  </a:lnTo>
                  <a:lnTo>
                    <a:pt x="2812" y="269"/>
                  </a:lnTo>
                  <a:lnTo>
                    <a:pt x="2835" y="295"/>
                  </a:lnTo>
                  <a:lnTo>
                    <a:pt x="2852" y="319"/>
                  </a:lnTo>
                  <a:lnTo>
                    <a:pt x="2868" y="295"/>
                  </a:lnTo>
                  <a:lnTo>
                    <a:pt x="2891" y="269"/>
                  </a:lnTo>
                  <a:lnTo>
                    <a:pt x="2915" y="241"/>
                  </a:lnTo>
                  <a:lnTo>
                    <a:pt x="2946" y="213"/>
                  </a:lnTo>
                  <a:lnTo>
                    <a:pt x="2981" y="185"/>
                  </a:lnTo>
                  <a:lnTo>
                    <a:pt x="3023" y="157"/>
                  </a:lnTo>
                  <a:lnTo>
                    <a:pt x="3070" y="131"/>
                  </a:lnTo>
                  <a:lnTo>
                    <a:pt x="3124" y="107"/>
                  </a:lnTo>
                  <a:lnTo>
                    <a:pt x="3185" y="84"/>
                  </a:lnTo>
                  <a:lnTo>
                    <a:pt x="3253" y="63"/>
                  </a:lnTo>
                  <a:lnTo>
                    <a:pt x="3328" y="46"/>
                  </a:lnTo>
                  <a:lnTo>
                    <a:pt x="3409" y="32"/>
                  </a:lnTo>
                  <a:lnTo>
                    <a:pt x="3502" y="20"/>
                  </a:lnTo>
                  <a:lnTo>
                    <a:pt x="3601" y="14"/>
                  </a:lnTo>
                  <a:lnTo>
                    <a:pt x="3684" y="11"/>
                  </a:lnTo>
                  <a:lnTo>
                    <a:pt x="3780" y="7"/>
                  </a:lnTo>
                  <a:lnTo>
                    <a:pt x="3886" y="6"/>
                  </a:lnTo>
                  <a:lnTo>
                    <a:pt x="4005" y="4"/>
                  </a:lnTo>
                  <a:lnTo>
                    <a:pt x="4134" y="2"/>
                  </a:lnTo>
                  <a:lnTo>
                    <a:pt x="4275" y="2"/>
                  </a:lnTo>
                  <a:lnTo>
                    <a:pt x="4426" y="0"/>
                  </a:lnTo>
                  <a:lnTo>
                    <a:pt x="4588" y="0"/>
                  </a:lnTo>
                  <a:lnTo>
                    <a:pt x="4799" y="0"/>
                  </a:lnTo>
                  <a:lnTo>
                    <a:pt x="4999" y="2"/>
                  </a:lnTo>
                  <a:lnTo>
                    <a:pt x="5189" y="4"/>
                  </a:lnTo>
                  <a:lnTo>
                    <a:pt x="5368" y="6"/>
                  </a:lnTo>
                  <a:lnTo>
                    <a:pt x="5541" y="7"/>
                  </a:lnTo>
                  <a:lnTo>
                    <a:pt x="5702" y="9"/>
                  </a:lnTo>
                  <a:lnTo>
                    <a:pt x="5702" y="1219"/>
                  </a:lnTo>
                  <a:lnTo>
                    <a:pt x="0" y="1219"/>
                  </a:lnTo>
                  <a:lnTo>
                    <a:pt x="0" y="9"/>
                  </a:lnTo>
                  <a:lnTo>
                    <a:pt x="164" y="7"/>
                  </a:lnTo>
                  <a:lnTo>
                    <a:pt x="335" y="6"/>
                  </a:lnTo>
                  <a:lnTo>
                    <a:pt x="514" y="4"/>
                  </a:lnTo>
                  <a:lnTo>
                    <a:pt x="704" y="2"/>
                  </a:lnTo>
                  <a:lnTo>
                    <a:pt x="904" y="0"/>
                  </a:lnTo>
                  <a:lnTo>
                    <a:pt x="1115" y="0"/>
                  </a:lnTo>
                  <a:close/>
                </a:path>
              </a:pathLst>
            </a:custGeom>
            <a:solidFill>
              <a:schemeClr val="accent1"/>
            </a:solidFill>
            <a:ln w="0">
              <a:noFill/>
              <a:prstDash val="solid"/>
              <a:round/>
            </a:ln>
          </p:spPr>
          <p:txBody>
            <a:bodyPr vert="horz" wrap="square" lIns="121919" tIns="60959" rIns="121919" bIns="60959" numCol="1" anchor="t" anchorCtr="0" compatLnSpc="1"/>
            <a:lstStyle/>
            <a:p>
              <a:endParaRPr lang="zh-CN" altLang="en-US" sz="1705"/>
            </a:p>
          </p:txBody>
        </p:sp>
        <p:sp>
          <p:nvSpPr>
            <p:cNvPr id="13" name="Freeform 7" hidden="1"/>
            <p:cNvSpPr/>
            <p:nvPr/>
          </p:nvSpPr>
          <p:spPr bwMode="auto">
            <a:xfrm>
              <a:off x="3176" y="5910588"/>
              <a:ext cx="12192000" cy="562299"/>
            </a:xfrm>
            <a:custGeom>
              <a:avLst/>
              <a:gdLst>
                <a:gd name="T0" fmla="*/ 1184 w 5702"/>
                <a:gd name="T1" fmla="*/ 0 h 394"/>
                <a:gd name="T2" fmla="*/ 1492 w 5702"/>
                <a:gd name="T3" fmla="*/ 2 h 394"/>
                <a:gd name="T4" fmla="*/ 1754 w 5702"/>
                <a:gd name="T5" fmla="*/ 5 h 394"/>
                <a:gd name="T6" fmla="*/ 1968 w 5702"/>
                <a:gd name="T7" fmla="*/ 11 h 394"/>
                <a:gd name="T8" fmla="*/ 2156 w 5702"/>
                <a:gd name="T9" fmla="*/ 19 h 394"/>
                <a:gd name="T10" fmla="*/ 2333 w 5702"/>
                <a:gd name="T11" fmla="*/ 42 h 394"/>
                <a:gd name="T12" fmla="*/ 2480 w 5702"/>
                <a:gd name="T13" fmla="*/ 78 h 394"/>
                <a:gd name="T14" fmla="*/ 2598 w 5702"/>
                <a:gd name="T15" fmla="*/ 122 h 394"/>
                <a:gd name="T16" fmla="*/ 2690 w 5702"/>
                <a:gd name="T17" fmla="*/ 172 h 394"/>
                <a:gd name="T18" fmla="*/ 2763 w 5702"/>
                <a:gd name="T19" fmla="*/ 225 h 394"/>
                <a:gd name="T20" fmla="*/ 2816 w 5702"/>
                <a:gd name="T21" fmla="*/ 277 h 394"/>
                <a:gd name="T22" fmla="*/ 2852 w 5702"/>
                <a:gd name="T23" fmla="*/ 326 h 394"/>
                <a:gd name="T24" fmla="*/ 2887 w 5702"/>
                <a:gd name="T25" fmla="*/ 277 h 394"/>
                <a:gd name="T26" fmla="*/ 2939 w 5702"/>
                <a:gd name="T27" fmla="*/ 225 h 394"/>
                <a:gd name="T28" fmla="*/ 3012 w 5702"/>
                <a:gd name="T29" fmla="*/ 172 h 394"/>
                <a:gd name="T30" fmla="*/ 3105 w 5702"/>
                <a:gd name="T31" fmla="*/ 122 h 394"/>
                <a:gd name="T32" fmla="*/ 3223 w 5702"/>
                <a:gd name="T33" fmla="*/ 78 h 394"/>
                <a:gd name="T34" fmla="*/ 3369 w 5702"/>
                <a:gd name="T35" fmla="*/ 42 h 394"/>
                <a:gd name="T36" fmla="*/ 3547 w 5702"/>
                <a:gd name="T37" fmla="*/ 19 h 394"/>
                <a:gd name="T38" fmla="*/ 3735 w 5702"/>
                <a:gd name="T39" fmla="*/ 11 h 394"/>
                <a:gd name="T40" fmla="*/ 3949 w 5702"/>
                <a:gd name="T41" fmla="*/ 5 h 394"/>
                <a:gd name="T42" fmla="*/ 4210 w 5702"/>
                <a:gd name="T43" fmla="*/ 2 h 394"/>
                <a:gd name="T44" fmla="*/ 4519 w 5702"/>
                <a:gd name="T45" fmla="*/ 0 h 394"/>
                <a:gd name="T46" fmla="*/ 4907 w 5702"/>
                <a:gd name="T47" fmla="*/ 0 h 394"/>
                <a:gd name="T48" fmla="*/ 5318 w 5702"/>
                <a:gd name="T49" fmla="*/ 2 h 394"/>
                <a:gd name="T50" fmla="*/ 5702 w 5702"/>
                <a:gd name="T51" fmla="*/ 5 h 394"/>
                <a:gd name="T52" fmla="*/ 5513 w 5702"/>
                <a:gd name="T53" fmla="*/ 72 h 394"/>
                <a:gd name="T54" fmla="*/ 5116 w 5702"/>
                <a:gd name="T55" fmla="*/ 70 h 394"/>
                <a:gd name="T56" fmla="*/ 4689 w 5702"/>
                <a:gd name="T57" fmla="*/ 68 h 394"/>
                <a:gd name="T58" fmla="*/ 4358 w 5702"/>
                <a:gd name="T59" fmla="*/ 70 h 394"/>
                <a:gd name="T60" fmla="*/ 4073 w 5702"/>
                <a:gd name="T61" fmla="*/ 72 h 394"/>
                <a:gd name="T62" fmla="*/ 3836 w 5702"/>
                <a:gd name="T63" fmla="*/ 75 h 394"/>
                <a:gd name="T64" fmla="*/ 3648 w 5702"/>
                <a:gd name="T65" fmla="*/ 80 h 394"/>
                <a:gd name="T66" fmla="*/ 3455 w 5702"/>
                <a:gd name="T67" fmla="*/ 98 h 394"/>
                <a:gd name="T68" fmla="*/ 3293 w 5702"/>
                <a:gd name="T69" fmla="*/ 127 h 394"/>
                <a:gd name="T70" fmla="*/ 3162 w 5702"/>
                <a:gd name="T71" fmla="*/ 167 h 394"/>
                <a:gd name="T72" fmla="*/ 3056 w 5702"/>
                <a:gd name="T73" fmla="*/ 214 h 394"/>
                <a:gd name="T74" fmla="*/ 2974 w 5702"/>
                <a:gd name="T75" fmla="*/ 266 h 394"/>
                <a:gd name="T76" fmla="*/ 2911 w 5702"/>
                <a:gd name="T77" fmla="*/ 320 h 394"/>
                <a:gd name="T78" fmla="*/ 2868 w 5702"/>
                <a:gd name="T79" fmla="*/ 371 h 394"/>
                <a:gd name="T80" fmla="*/ 2835 w 5702"/>
                <a:gd name="T81" fmla="*/ 371 h 394"/>
                <a:gd name="T82" fmla="*/ 2791 w 5702"/>
                <a:gd name="T83" fmla="*/ 320 h 394"/>
                <a:gd name="T84" fmla="*/ 2730 w 5702"/>
                <a:gd name="T85" fmla="*/ 266 h 394"/>
                <a:gd name="T86" fmla="*/ 2647 w 5702"/>
                <a:gd name="T87" fmla="*/ 214 h 394"/>
                <a:gd name="T88" fmla="*/ 2542 w 5702"/>
                <a:gd name="T89" fmla="*/ 167 h 394"/>
                <a:gd name="T90" fmla="*/ 2410 w 5702"/>
                <a:gd name="T91" fmla="*/ 127 h 394"/>
                <a:gd name="T92" fmla="*/ 2248 w 5702"/>
                <a:gd name="T93" fmla="*/ 98 h 394"/>
                <a:gd name="T94" fmla="*/ 2055 w 5702"/>
                <a:gd name="T95" fmla="*/ 80 h 394"/>
                <a:gd name="T96" fmla="*/ 1867 w 5702"/>
                <a:gd name="T97" fmla="*/ 75 h 394"/>
                <a:gd name="T98" fmla="*/ 1630 w 5702"/>
                <a:gd name="T99" fmla="*/ 72 h 394"/>
                <a:gd name="T100" fmla="*/ 1344 w 5702"/>
                <a:gd name="T101" fmla="*/ 70 h 394"/>
                <a:gd name="T102" fmla="*/ 1014 w 5702"/>
                <a:gd name="T103" fmla="*/ 68 h 394"/>
                <a:gd name="T104" fmla="*/ 587 w 5702"/>
                <a:gd name="T105" fmla="*/ 70 h 394"/>
                <a:gd name="T106" fmla="*/ 190 w 5702"/>
                <a:gd name="T107" fmla="*/ 72 h 394"/>
                <a:gd name="T108" fmla="*/ 0 w 5702"/>
                <a:gd name="T109" fmla="*/ 5 h 394"/>
                <a:gd name="T110" fmla="*/ 385 w 5702"/>
                <a:gd name="T111" fmla="*/ 2 h 394"/>
                <a:gd name="T112" fmla="*/ 796 w 5702"/>
                <a:gd name="T113" fmla="*/ 0 h 3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5702" h="394">
                  <a:moveTo>
                    <a:pt x="1014" y="0"/>
                  </a:moveTo>
                  <a:lnTo>
                    <a:pt x="1184" y="0"/>
                  </a:lnTo>
                  <a:lnTo>
                    <a:pt x="1344" y="0"/>
                  </a:lnTo>
                  <a:lnTo>
                    <a:pt x="1492" y="2"/>
                  </a:lnTo>
                  <a:lnTo>
                    <a:pt x="1630" y="4"/>
                  </a:lnTo>
                  <a:lnTo>
                    <a:pt x="1754" y="5"/>
                  </a:lnTo>
                  <a:lnTo>
                    <a:pt x="1867" y="7"/>
                  </a:lnTo>
                  <a:lnTo>
                    <a:pt x="1968" y="11"/>
                  </a:lnTo>
                  <a:lnTo>
                    <a:pt x="2055" y="12"/>
                  </a:lnTo>
                  <a:lnTo>
                    <a:pt x="2156" y="19"/>
                  </a:lnTo>
                  <a:lnTo>
                    <a:pt x="2248" y="30"/>
                  </a:lnTo>
                  <a:lnTo>
                    <a:pt x="2333" y="42"/>
                  </a:lnTo>
                  <a:lnTo>
                    <a:pt x="2410" y="59"/>
                  </a:lnTo>
                  <a:lnTo>
                    <a:pt x="2480" y="78"/>
                  </a:lnTo>
                  <a:lnTo>
                    <a:pt x="2542" y="99"/>
                  </a:lnTo>
                  <a:lnTo>
                    <a:pt x="2598" y="122"/>
                  </a:lnTo>
                  <a:lnTo>
                    <a:pt x="2647" y="146"/>
                  </a:lnTo>
                  <a:lnTo>
                    <a:pt x="2690" y="172"/>
                  </a:lnTo>
                  <a:lnTo>
                    <a:pt x="2730" y="199"/>
                  </a:lnTo>
                  <a:lnTo>
                    <a:pt x="2763" y="225"/>
                  </a:lnTo>
                  <a:lnTo>
                    <a:pt x="2791" y="253"/>
                  </a:lnTo>
                  <a:lnTo>
                    <a:pt x="2816" y="277"/>
                  </a:lnTo>
                  <a:lnTo>
                    <a:pt x="2835" y="303"/>
                  </a:lnTo>
                  <a:lnTo>
                    <a:pt x="2852" y="326"/>
                  </a:lnTo>
                  <a:lnTo>
                    <a:pt x="2868" y="303"/>
                  </a:lnTo>
                  <a:lnTo>
                    <a:pt x="2887" y="277"/>
                  </a:lnTo>
                  <a:lnTo>
                    <a:pt x="2911" y="253"/>
                  </a:lnTo>
                  <a:lnTo>
                    <a:pt x="2939" y="225"/>
                  </a:lnTo>
                  <a:lnTo>
                    <a:pt x="2974" y="199"/>
                  </a:lnTo>
                  <a:lnTo>
                    <a:pt x="3012" y="172"/>
                  </a:lnTo>
                  <a:lnTo>
                    <a:pt x="3056" y="146"/>
                  </a:lnTo>
                  <a:lnTo>
                    <a:pt x="3105" y="122"/>
                  </a:lnTo>
                  <a:lnTo>
                    <a:pt x="3162" y="99"/>
                  </a:lnTo>
                  <a:lnTo>
                    <a:pt x="3223" y="78"/>
                  </a:lnTo>
                  <a:lnTo>
                    <a:pt x="3293" y="59"/>
                  </a:lnTo>
                  <a:lnTo>
                    <a:pt x="3369" y="42"/>
                  </a:lnTo>
                  <a:lnTo>
                    <a:pt x="3455" y="30"/>
                  </a:lnTo>
                  <a:lnTo>
                    <a:pt x="3547" y="19"/>
                  </a:lnTo>
                  <a:lnTo>
                    <a:pt x="3648" y="12"/>
                  </a:lnTo>
                  <a:lnTo>
                    <a:pt x="3735" y="11"/>
                  </a:lnTo>
                  <a:lnTo>
                    <a:pt x="3836" y="7"/>
                  </a:lnTo>
                  <a:lnTo>
                    <a:pt x="3949" y="5"/>
                  </a:lnTo>
                  <a:lnTo>
                    <a:pt x="4073" y="4"/>
                  </a:lnTo>
                  <a:lnTo>
                    <a:pt x="4210" y="2"/>
                  </a:lnTo>
                  <a:lnTo>
                    <a:pt x="4358" y="0"/>
                  </a:lnTo>
                  <a:lnTo>
                    <a:pt x="4519" y="0"/>
                  </a:lnTo>
                  <a:lnTo>
                    <a:pt x="4689" y="0"/>
                  </a:lnTo>
                  <a:lnTo>
                    <a:pt x="4907" y="0"/>
                  </a:lnTo>
                  <a:lnTo>
                    <a:pt x="5116" y="2"/>
                  </a:lnTo>
                  <a:lnTo>
                    <a:pt x="5318" y="2"/>
                  </a:lnTo>
                  <a:lnTo>
                    <a:pt x="5513" y="4"/>
                  </a:lnTo>
                  <a:lnTo>
                    <a:pt x="5702" y="5"/>
                  </a:lnTo>
                  <a:lnTo>
                    <a:pt x="5702" y="73"/>
                  </a:lnTo>
                  <a:lnTo>
                    <a:pt x="5513" y="72"/>
                  </a:lnTo>
                  <a:lnTo>
                    <a:pt x="5318" y="70"/>
                  </a:lnTo>
                  <a:lnTo>
                    <a:pt x="5116" y="70"/>
                  </a:lnTo>
                  <a:lnTo>
                    <a:pt x="4907" y="68"/>
                  </a:lnTo>
                  <a:lnTo>
                    <a:pt x="4689" y="68"/>
                  </a:lnTo>
                  <a:lnTo>
                    <a:pt x="4519" y="68"/>
                  </a:lnTo>
                  <a:lnTo>
                    <a:pt x="4358" y="70"/>
                  </a:lnTo>
                  <a:lnTo>
                    <a:pt x="4210" y="70"/>
                  </a:lnTo>
                  <a:lnTo>
                    <a:pt x="4073" y="72"/>
                  </a:lnTo>
                  <a:lnTo>
                    <a:pt x="3949" y="73"/>
                  </a:lnTo>
                  <a:lnTo>
                    <a:pt x="3836" y="75"/>
                  </a:lnTo>
                  <a:lnTo>
                    <a:pt x="3735" y="78"/>
                  </a:lnTo>
                  <a:lnTo>
                    <a:pt x="3648" y="80"/>
                  </a:lnTo>
                  <a:lnTo>
                    <a:pt x="3547" y="87"/>
                  </a:lnTo>
                  <a:lnTo>
                    <a:pt x="3455" y="98"/>
                  </a:lnTo>
                  <a:lnTo>
                    <a:pt x="3369" y="110"/>
                  </a:lnTo>
                  <a:lnTo>
                    <a:pt x="3293" y="127"/>
                  </a:lnTo>
                  <a:lnTo>
                    <a:pt x="3223" y="146"/>
                  </a:lnTo>
                  <a:lnTo>
                    <a:pt x="3162" y="167"/>
                  </a:lnTo>
                  <a:lnTo>
                    <a:pt x="3105" y="190"/>
                  </a:lnTo>
                  <a:lnTo>
                    <a:pt x="3056" y="214"/>
                  </a:lnTo>
                  <a:lnTo>
                    <a:pt x="3012" y="240"/>
                  </a:lnTo>
                  <a:lnTo>
                    <a:pt x="2974" y="266"/>
                  </a:lnTo>
                  <a:lnTo>
                    <a:pt x="2939" y="293"/>
                  </a:lnTo>
                  <a:lnTo>
                    <a:pt x="2911" y="320"/>
                  </a:lnTo>
                  <a:lnTo>
                    <a:pt x="2887" y="345"/>
                  </a:lnTo>
                  <a:lnTo>
                    <a:pt x="2868" y="371"/>
                  </a:lnTo>
                  <a:lnTo>
                    <a:pt x="2852" y="394"/>
                  </a:lnTo>
                  <a:lnTo>
                    <a:pt x="2835" y="371"/>
                  </a:lnTo>
                  <a:lnTo>
                    <a:pt x="2816" y="345"/>
                  </a:lnTo>
                  <a:lnTo>
                    <a:pt x="2791" y="320"/>
                  </a:lnTo>
                  <a:lnTo>
                    <a:pt x="2763" y="293"/>
                  </a:lnTo>
                  <a:lnTo>
                    <a:pt x="2730" y="266"/>
                  </a:lnTo>
                  <a:lnTo>
                    <a:pt x="2690" y="240"/>
                  </a:lnTo>
                  <a:lnTo>
                    <a:pt x="2647" y="214"/>
                  </a:lnTo>
                  <a:lnTo>
                    <a:pt x="2598" y="190"/>
                  </a:lnTo>
                  <a:lnTo>
                    <a:pt x="2542" y="167"/>
                  </a:lnTo>
                  <a:lnTo>
                    <a:pt x="2480" y="146"/>
                  </a:lnTo>
                  <a:lnTo>
                    <a:pt x="2410" y="127"/>
                  </a:lnTo>
                  <a:lnTo>
                    <a:pt x="2333" y="110"/>
                  </a:lnTo>
                  <a:lnTo>
                    <a:pt x="2248" y="98"/>
                  </a:lnTo>
                  <a:lnTo>
                    <a:pt x="2156" y="87"/>
                  </a:lnTo>
                  <a:lnTo>
                    <a:pt x="2055" y="80"/>
                  </a:lnTo>
                  <a:lnTo>
                    <a:pt x="1968" y="78"/>
                  </a:lnTo>
                  <a:lnTo>
                    <a:pt x="1867" y="75"/>
                  </a:lnTo>
                  <a:lnTo>
                    <a:pt x="1754" y="73"/>
                  </a:lnTo>
                  <a:lnTo>
                    <a:pt x="1630" y="72"/>
                  </a:lnTo>
                  <a:lnTo>
                    <a:pt x="1492" y="70"/>
                  </a:lnTo>
                  <a:lnTo>
                    <a:pt x="1344" y="70"/>
                  </a:lnTo>
                  <a:lnTo>
                    <a:pt x="1184" y="68"/>
                  </a:lnTo>
                  <a:lnTo>
                    <a:pt x="1014" y="68"/>
                  </a:lnTo>
                  <a:lnTo>
                    <a:pt x="796" y="68"/>
                  </a:lnTo>
                  <a:lnTo>
                    <a:pt x="587" y="70"/>
                  </a:lnTo>
                  <a:lnTo>
                    <a:pt x="385" y="70"/>
                  </a:lnTo>
                  <a:lnTo>
                    <a:pt x="190" y="72"/>
                  </a:lnTo>
                  <a:lnTo>
                    <a:pt x="0" y="73"/>
                  </a:lnTo>
                  <a:lnTo>
                    <a:pt x="0" y="5"/>
                  </a:lnTo>
                  <a:lnTo>
                    <a:pt x="190" y="4"/>
                  </a:lnTo>
                  <a:lnTo>
                    <a:pt x="385" y="2"/>
                  </a:lnTo>
                  <a:lnTo>
                    <a:pt x="587" y="2"/>
                  </a:lnTo>
                  <a:lnTo>
                    <a:pt x="796" y="0"/>
                  </a:lnTo>
                  <a:lnTo>
                    <a:pt x="1014" y="0"/>
                  </a:lnTo>
                  <a:close/>
                </a:path>
              </a:pathLst>
            </a:custGeom>
            <a:solidFill>
              <a:schemeClr val="accent1"/>
            </a:solidFill>
            <a:ln w="0">
              <a:noFill/>
              <a:prstDash val="solid"/>
              <a:round/>
            </a:ln>
          </p:spPr>
          <p:txBody>
            <a:bodyPr vert="horz" wrap="square" lIns="121919" tIns="60959" rIns="121919" bIns="60959" numCol="1" anchor="t" anchorCtr="0" compatLnSpc="1"/>
            <a:lstStyle/>
            <a:p>
              <a:endParaRPr lang="zh-CN" altLang="en-US" sz="1705"/>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pic>
        <p:nvPicPr>
          <p:cNvPr id="6" name="e9fb744c-17c1-4b7a-9d1c-670c0ef5a85a"/>
          <p:cNvPicPr/>
          <p:nvPr userDrawn="1"/>
        </p:nvPicPr>
        <p:blipFill>
          <a:blip r:embed="rId2">
            <a:extLst>
              <a:ext uri="{28A0092B-C50C-407E-A947-70E740481C1C}">
                <a14:useLocalDpi xmlns:a14="http://schemas.microsoft.com/office/drawing/2010/main" val="0"/>
              </a:ext>
            </a:extLst>
          </a:blip>
          <a:srcRect r="26" b="59099"/>
          <a:stretch>
            <a:fillRect/>
          </a:stretch>
        </p:blipFill>
        <p:spPr>
          <a:xfrm>
            <a:off x="0" y="6062988"/>
            <a:ext cx="12192000" cy="795011"/>
          </a:xfrm>
          <a:prstGeom prst="rect">
            <a:avLst/>
          </a:prstGeom>
        </p:spPr>
      </p:pic>
      <p:pic>
        <p:nvPicPr>
          <p:cNvPr id="8" name="图片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85061" y="180975"/>
            <a:ext cx="2865474" cy="573095"/>
          </a:xfrm>
          <a:prstGeom prst="rect">
            <a:avLst/>
          </a:prstGeom>
        </p:spPr>
      </p:pic>
      <p:pic>
        <p:nvPicPr>
          <p:cNvPr id="4" name="图片 3" hidden="1"/>
          <p:cNvPicPr>
            <a:picLocks noChangeAspect="1"/>
          </p:cNvPicPr>
          <p:nvPr userDrawn="1"/>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r="577" b="36637"/>
          <a:stretch>
            <a:fillRect/>
          </a:stretch>
        </p:blipFill>
        <p:spPr>
          <a:xfrm>
            <a:off x="51581" y="6062988"/>
            <a:ext cx="12121662" cy="764533"/>
          </a:xfrm>
          <a:custGeom>
            <a:avLst/>
            <a:gdLst>
              <a:gd name="connsiteX0" fmla="*/ 0 w 12121662"/>
              <a:gd name="connsiteY0" fmla="*/ 0 h 713627"/>
              <a:gd name="connsiteX1" fmla="*/ 3273178 w 12121662"/>
              <a:gd name="connsiteY1" fmla="*/ 0 h 713627"/>
              <a:gd name="connsiteX2" fmla="*/ 4811151 w 12121662"/>
              <a:gd name="connsiteY2" fmla="*/ 14932 h 713627"/>
              <a:gd name="connsiteX3" fmla="*/ 5270696 w 12121662"/>
              <a:gd name="connsiteY3" fmla="*/ 94649 h 713627"/>
              <a:gd name="connsiteX4" fmla="*/ 5617699 w 12121662"/>
              <a:gd name="connsiteY4" fmla="*/ 179055 h 713627"/>
              <a:gd name="connsiteX5" fmla="*/ 5941256 w 12121662"/>
              <a:gd name="connsiteY5" fmla="*/ 357245 h 713627"/>
              <a:gd name="connsiteX6" fmla="*/ 6077244 w 12121662"/>
              <a:gd name="connsiteY6" fmla="*/ 441652 h 713627"/>
              <a:gd name="connsiteX7" fmla="*/ 6377354 w 12121662"/>
              <a:gd name="connsiteY7" fmla="*/ 230636 h 713627"/>
              <a:gd name="connsiteX8" fmla="*/ 7005711 w 12121662"/>
              <a:gd name="connsiteY8" fmla="*/ 61824 h 713627"/>
              <a:gd name="connsiteX9" fmla="*/ 7760677 w 12121662"/>
              <a:gd name="connsiteY9" fmla="*/ 5553 h 713627"/>
              <a:gd name="connsiteX10" fmla="*/ 9048968 w 12121662"/>
              <a:gd name="connsiteY10" fmla="*/ 0 h 713627"/>
              <a:gd name="connsiteX11" fmla="*/ 12112454 w 12121662"/>
              <a:gd name="connsiteY11" fmla="*/ 0 h 713627"/>
              <a:gd name="connsiteX12" fmla="*/ 12121662 w 12121662"/>
              <a:gd name="connsiteY12" fmla="*/ 713627 h 713627"/>
              <a:gd name="connsiteX13" fmla="*/ 0 w 12121662"/>
              <a:gd name="connsiteY13" fmla="*/ 699630 h 713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21662" h="713627">
                <a:moveTo>
                  <a:pt x="0" y="0"/>
                </a:moveTo>
                <a:lnTo>
                  <a:pt x="3273178" y="0"/>
                </a:lnTo>
                <a:lnTo>
                  <a:pt x="4811151" y="14932"/>
                </a:lnTo>
                <a:lnTo>
                  <a:pt x="5270696" y="94649"/>
                </a:lnTo>
                <a:lnTo>
                  <a:pt x="5617699" y="179055"/>
                </a:lnTo>
                <a:lnTo>
                  <a:pt x="5941256" y="357245"/>
                </a:lnTo>
                <a:lnTo>
                  <a:pt x="6077244" y="441652"/>
                </a:lnTo>
                <a:lnTo>
                  <a:pt x="6377354" y="230636"/>
                </a:lnTo>
                <a:lnTo>
                  <a:pt x="7005711" y="61824"/>
                </a:lnTo>
                <a:lnTo>
                  <a:pt x="7760677" y="5553"/>
                </a:lnTo>
                <a:lnTo>
                  <a:pt x="9048968" y="0"/>
                </a:lnTo>
                <a:lnTo>
                  <a:pt x="12112454" y="0"/>
                </a:lnTo>
                <a:lnTo>
                  <a:pt x="12121662" y="713627"/>
                </a:lnTo>
                <a:lnTo>
                  <a:pt x="0" y="699630"/>
                </a:lnTo>
                <a:close/>
              </a:path>
            </a:pathLst>
          </a:custGeom>
        </p:spPr>
      </p:pic>
      <p:pic>
        <p:nvPicPr>
          <p:cNvPr id="18" name="图片 17"/>
          <p:cNvPicPr>
            <a:picLocks noChangeAspect="1"/>
          </p:cNvPicPr>
          <p:nvPr userDrawn="1"/>
        </p:nvPicPr>
        <p:blipFill>
          <a:blip r:embed="rId6">
            <a:alphaModFix amt="36000"/>
            <a:extLst>
              <a:ext uri="{BEBA8EAE-BF5A-486C-A8C5-ECC9F3942E4B}">
                <a14:imgProps xmlns:a14="http://schemas.microsoft.com/office/drawing/2010/main">
                  <a14:imgLayer r:embed="rId7">
                    <a14:imgEffect>
                      <a14:brightnessContrast bright="-5000" contrast="67000"/>
                    </a14:imgEffect>
                    <a14:imgEffect>
                      <a14:saturation sat="129000"/>
                    </a14:imgEffect>
                    <a14:imgEffect>
                      <a14:sharpenSoften amount="14000"/>
                    </a14:imgEffect>
                  </a14:imgLayer>
                </a14:imgProps>
              </a:ext>
              <a:ext uri="{28A0092B-C50C-407E-A947-70E740481C1C}">
                <a14:useLocalDpi xmlns:a14="http://schemas.microsoft.com/office/drawing/2010/main" val="0"/>
              </a:ext>
            </a:extLst>
          </a:blip>
          <a:srcRect l="45627" t="44860" r="35317" b="18380"/>
          <a:stretch>
            <a:fillRect/>
          </a:stretch>
        </p:blipFill>
        <p:spPr>
          <a:xfrm>
            <a:off x="5960012" y="5045612"/>
            <a:ext cx="2021059" cy="1720948"/>
          </a:xfrm>
          <a:custGeom>
            <a:avLst/>
            <a:gdLst>
              <a:gd name="connsiteX0" fmla="*/ 0 w 2021059"/>
              <a:gd name="connsiteY0" fmla="*/ 0 h 1720948"/>
              <a:gd name="connsiteX1" fmla="*/ 2021059 w 2021059"/>
              <a:gd name="connsiteY1" fmla="*/ 0 h 1720948"/>
              <a:gd name="connsiteX2" fmla="*/ 2021059 w 2021059"/>
              <a:gd name="connsiteY2" fmla="*/ 1720948 h 1720948"/>
              <a:gd name="connsiteX3" fmla="*/ 0 w 2021059"/>
              <a:gd name="connsiteY3" fmla="*/ 1720948 h 1720948"/>
              <a:gd name="connsiteX4" fmla="*/ 0 w 2021059"/>
              <a:gd name="connsiteY4" fmla="*/ 0 h 1720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1059" h="1720948">
                <a:moveTo>
                  <a:pt x="0" y="0"/>
                </a:moveTo>
                <a:lnTo>
                  <a:pt x="2021059" y="0"/>
                </a:lnTo>
                <a:lnTo>
                  <a:pt x="2021059" y="1720948"/>
                </a:lnTo>
                <a:lnTo>
                  <a:pt x="0" y="1720948"/>
                </a:lnTo>
                <a:lnTo>
                  <a:pt x="0" y="0"/>
                </a:lnTo>
                <a:close/>
              </a:path>
            </a:pathLst>
          </a:custGeom>
        </p:spPr>
      </p:pic>
      <p:pic>
        <p:nvPicPr>
          <p:cNvPr id="17" name="图片 16"/>
          <p:cNvPicPr>
            <a:picLocks noChangeAspect="1"/>
          </p:cNvPicPr>
          <p:nvPr userDrawn="1"/>
        </p:nvPicPr>
        <p:blipFill>
          <a:blip r:embed="rId6">
            <a:alphaModFix amt="36000"/>
            <a:extLst>
              <a:ext uri="{BEBA8EAE-BF5A-486C-A8C5-ECC9F3942E4B}">
                <a14:imgProps xmlns:a14="http://schemas.microsoft.com/office/drawing/2010/main">
                  <a14:imgLayer r:embed="rId7">
                    <a14:imgEffect>
                      <a14:brightnessContrast bright="-5000" contrast="67000"/>
                    </a14:imgEffect>
                    <a14:imgEffect>
                      <a14:saturation sat="129000"/>
                    </a14:imgEffect>
                    <a14:imgEffect>
                      <a14:sharpenSoften amount="14000"/>
                    </a14:imgEffect>
                  </a14:imgLayer>
                </a14:imgProps>
              </a:ext>
              <a:ext uri="{28A0092B-C50C-407E-A947-70E740481C1C}">
                <a14:useLocalDpi xmlns:a14="http://schemas.microsoft.com/office/drawing/2010/main" val="0"/>
              </a:ext>
            </a:extLst>
          </a:blip>
          <a:srcRect/>
          <a:stretch>
            <a:fillRect/>
          </a:stretch>
        </p:blipFill>
        <p:spPr>
          <a:xfrm>
            <a:off x="0" y="2176427"/>
            <a:ext cx="10606165" cy="4681572"/>
          </a:xfrm>
          <a:custGeom>
            <a:avLst/>
            <a:gdLst>
              <a:gd name="connsiteX0" fmla="*/ 0 w 10606165"/>
              <a:gd name="connsiteY0" fmla="*/ 0 h 4681572"/>
              <a:gd name="connsiteX1" fmla="*/ 10606165 w 10606165"/>
              <a:gd name="connsiteY1" fmla="*/ 0 h 4681572"/>
              <a:gd name="connsiteX2" fmla="*/ 10606165 w 10606165"/>
              <a:gd name="connsiteY2" fmla="*/ 4681572 h 4681572"/>
              <a:gd name="connsiteX3" fmla="*/ 0 w 10606165"/>
              <a:gd name="connsiteY3" fmla="*/ 4681572 h 4681572"/>
              <a:gd name="connsiteX4" fmla="*/ 0 w 10606165"/>
              <a:gd name="connsiteY4" fmla="*/ 0 h 4681572"/>
              <a:gd name="connsiteX5" fmla="*/ 4839286 w 10606165"/>
              <a:gd name="connsiteY5" fmla="*/ 2100151 h 4681572"/>
              <a:gd name="connsiteX6" fmla="*/ 4839286 w 10606165"/>
              <a:gd name="connsiteY6" fmla="*/ 3821099 h 4681572"/>
              <a:gd name="connsiteX7" fmla="*/ 6860345 w 10606165"/>
              <a:gd name="connsiteY7" fmla="*/ 3821099 h 4681572"/>
              <a:gd name="connsiteX8" fmla="*/ 6860345 w 10606165"/>
              <a:gd name="connsiteY8" fmla="*/ 2100151 h 4681572"/>
              <a:gd name="connsiteX9" fmla="*/ 4839286 w 10606165"/>
              <a:gd name="connsiteY9" fmla="*/ 2100151 h 4681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06165" h="4681572">
                <a:moveTo>
                  <a:pt x="0" y="0"/>
                </a:moveTo>
                <a:lnTo>
                  <a:pt x="10606165" y="0"/>
                </a:lnTo>
                <a:lnTo>
                  <a:pt x="10606165" y="4681572"/>
                </a:lnTo>
                <a:lnTo>
                  <a:pt x="0" y="4681572"/>
                </a:lnTo>
                <a:lnTo>
                  <a:pt x="0" y="0"/>
                </a:lnTo>
                <a:close/>
                <a:moveTo>
                  <a:pt x="4839286" y="2100151"/>
                </a:moveTo>
                <a:lnTo>
                  <a:pt x="4839286" y="3821099"/>
                </a:lnTo>
                <a:lnTo>
                  <a:pt x="6860345" y="3821099"/>
                </a:lnTo>
                <a:lnTo>
                  <a:pt x="6860345" y="2100151"/>
                </a:lnTo>
                <a:lnTo>
                  <a:pt x="4839286" y="2100151"/>
                </a:lnTo>
                <a:close/>
              </a:path>
            </a:pathLst>
          </a:cu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4_自定义版式">
    <p:spTree>
      <p:nvGrpSpPr>
        <p:cNvPr id="1" name=""/>
        <p:cNvGrpSpPr/>
        <p:nvPr/>
      </p:nvGrpSpPr>
      <p:grpSpPr>
        <a:xfrm>
          <a:off x="0" y="0"/>
          <a:ext cx="0" cy="0"/>
          <a:chOff x="0" y="0"/>
          <a:chExt cx="0" cy="0"/>
        </a:xfrm>
      </p:grpSpPr>
      <p:pic>
        <p:nvPicPr>
          <p:cNvPr id="8" name="图片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5061" y="180975"/>
            <a:ext cx="2865474" cy="573095"/>
          </a:xfrm>
          <a:prstGeom prst="rect">
            <a:avLst/>
          </a:prstGeom>
        </p:spPr>
      </p:pic>
      <p:pic>
        <p:nvPicPr>
          <p:cNvPr id="4" name="图片 3" hidden="1"/>
          <p:cNvPicPr>
            <a:picLocks noChangeAspect="1"/>
          </p:cNvPicPr>
          <p:nvPr userDrawn="1"/>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r="577" b="36637"/>
          <a:stretch>
            <a:fillRect/>
          </a:stretch>
        </p:blipFill>
        <p:spPr>
          <a:xfrm>
            <a:off x="51581" y="6062988"/>
            <a:ext cx="12121662" cy="764533"/>
          </a:xfrm>
          <a:custGeom>
            <a:avLst/>
            <a:gdLst>
              <a:gd name="connsiteX0" fmla="*/ 0 w 12121662"/>
              <a:gd name="connsiteY0" fmla="*/ 0 h 713627"/>
              <a:gd name="connsiteX1" fmla="*/ 3273178 w 12121662"/>
              <a:gd name="connsiteY1" fmla="*/ 0 h 713627"/>
              <a:gd name="connsiteX2" fmla="*/ 4811151 w 12121662"/>
              <a:gd name="connsiteY2" fmla="*/ 14932 h 713627"/>
              <a:gd name="connsiteX3" fmla="*/ 5270696 w 12121662"/>
              <a:gd name="connsiteY3" fmla="*/ 94649 h 713627"/>
              <a:gd name="connsiteX4" fmla="*/ 5617699 w 12121662"/>
              <a:gd name="connsiteY4" fmla="*/ 179055 h 713627"/>
              <a:gd name="connsiteX5" fmla="*/ 5941256 w 12121662"/>
              <a:gd name="connsiteY5" fmla="*/ 357245 h 713627"/>
              <a:gd name="connsiteX6" fmla="*/ 6077244 w 12121662"/>
              <a:gd name="connsiteY6" fmla="*/ 441652 h 713627"/>
              <a:gd name="connsiteX7" fmla="*/ 6377354 w 12121662"/>
              <a:gd name="connsiteY7" fmla="*/ 230636 h 713627"/>
              <a:gd name="connsiteX8" fmla="*/ 7005711 w 12121662"/>
              <a:gd name="connsiteY8" fmla="*/ 61824 h 713627"/>
              <a:gd name="connsiteX9" fmla="*/ 7760677 w 12121662"/>
              <a:gd name="connsiteY9" fmla="*/ 5553 h 713627"/>
              <a:gd name="connsiteX10" fmla="*/ 9048968 w 12121662"/>
              <a:gd name="connsiteY10" fmla="*/ 0 h 713627"/>
              <a:gd name="connsiteX11" fmla="*/ 12112454 w 12121662"/>
              <a:gd name="connsiteY11" fmla="*/ 0 h 713627"/>
              <a:gd name="connsiteX12" fmla="*/ 12121662 w 12121662"/>
              <a:gd name="connsiteY12" fmla="*/ 713627 h 713627"/>
              <a:gd name="connsiteX13" fmla="*/ 0 w 12121662"/>
              <a:gd name="connsiteY13" fmla="*/ 699630 h 713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21662" h="713627">
                <a:moveTo>
                  <a:pt x="0" y="0"/>
                </a:moveTo>
                <a:lnTo>
                  <a:pt x="3273178" y="0"/>
                </a:lnTo>
                <a:lnTo>
                  <a:pt x="4811151" y="14932"/>
                </a:lnTo>
                <a:lnTo>
                  <a:pt x="5270696" y="94649"/>
                </a:lnTo>
                <a:lnTo>
                  <a:pt x="5617699" y="179055"/>
                </a:lnTo>
                <a:lnTo>
                  <a:pt x="5941256" y="357245"/>
                </a:lnTo>
                <a:lnTo>
                  <a:pt x="6077244" y="441652"/>
                </a:lnTo>
                <a:lnTo>
                  <a:pt x="6377354" y="230636"/>
                </a:lnTo>
                <a:lnTo>
                  <a:pt x="7005711" y="61824"/>
                </a:lnTo>
                <a:lnTo>
                  <a:pt x="7760677" y="5553"/>
                </a:lnTo>
                <a:lnTo>
                  <a:pt x="9048968" y="0"/>
                </a:lnTo>
                <a:lnTo>
                  <a:pt x="12112454" y="0"/>
                </a:lnTo>
                <a:lnTo>
                  <a:pt x="12121662" y="713627"/>
                </a:lnTo>
                <a:lnTo>
                  <a:pt x="0" y="699630"/>
                </a:lnTo>
                <a:close/>
              </a:path>
            </a:pathLst>
          </a:custGeom>
        </p:spPr>
      </p:pic>
      <p:pic>
        <p:nvPicPr>
          <p:cNvPr id="3" name="图片 2"/>
          <p:cNvPicPr>
            <a:picLocks noChangeAspect="1"/>
          </p:cNvPicPr>
          <p:nvPr userDrawn="1"/>
        </p:nvPicPr>
        <p:blipFill>
          <a:blip r:embed="rId5"/>
          <a:stretch>
            <a:fillRect/>
          </a:stretch>
        </p:blipFill>
        <p:spPr>
          <a:xfrm>
            <a:off x="0" y="66208"/>
            <a:ext cx="12192000" cy="6335059"/>
          </a:xfrm>
          <a:prstGeom prst="rect">
            <a:avLst/>
          </a:prstGeom>
        </p:spPr>
      </p:pic>
      <p:pic>
        <p:nvPicPr>
          <p:cNvPr id="6" name="e9fb744c-17c1-4b7a-9d1c-670c0ef5a85a"/>
          <p:cNvPicPr/>
          <p:nvPr userDrawn="1"/>
        </p:nvPicPr>
        <p:blipFill>
          <a:blip r:embed="rId6">
            <a:extLst>
              <a:ext uri="{28A0092B-C50C-407E-A947-70E740481C1C}">
                <a14:useLocalDpi xmlns:a14="http://schemas.microsoft.com/office/drawing/2010/main" val="0"/>
              </a:ext>
            </a:extLst>
          </a:blip>
          <a:srcRect r="26" b="59099"/>
          <a:stretch>
            <a:fillRect/>
          </a:stretch>
        </p:blipFill>
        <p:spPr>
          <a:xfrm>
            <a:off x="0" y="6062988"/>
            <a:ext cx="12192000" cy="795011"/>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自定义版式">
    <p:spTree>
      <p:nvGrpSpPr>
        <p:cNvPr id="1" name=""/>
        <p:cNvGrpSpPr/>
        <p:nvPr/>
      </p:nvGrpSpPr>
      <p:grpSpPr>
        <a:xfrm>
          <a:off x="0" y="0"/>
          <a:ext cx="0" cy="0"/>
          <a:chOff x="0" y="0"/>
          <a:chExt cx="0" cy="0"/>
        </a:xfrm>
      </p:grpSpPr>
      <p:pic>
        <p:nvPicPr>
          <p:cNvPr id="6" name="e9fb744c-17c1-4b7a-9d1c-670c0ef5a85a"/>
          <p:cNvPicPr/>
          <p:nvPr userDrawn="1"/>
        </p:nvPicPr>
        <p:blipFill>
          <a:blip r:embed="rId2">
            <a:extLst>
              <a:ext uri="{28A0092B-C50C-407E-A947-70E740481C1C}">
                <a14:useLocalDpi xmlns:a14="http://schemas.microsoft.com/office/drawing/2010/main" val="0"/>
              </a:ext>
            </a:extLst>
          </a:blip>
          <a:srcRect r="26" b="59099"/>
          <a:stretch>
            <a:fillRect/>
          </a:stretch>
        </p:blipFill>
        <p:spPr>
          <a:xfrm>
            <a:off x="0" y="6062988"/>
            <a:ext cx="12192000" cy="795011"/>
          </a:xfrm>
          <a:prstGeom prst="rect">
            <a:avLst/>
          </a:prstGeom>
        </p:spPr>
      </p:pic>
      <p:pic>
        <p:nvPicPr>
          <p:cNvPr id="8" name="图片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85061" y="180975"/>
            <a:ext cx="2865474" cy="573095"/>
          </a:xfrm>
          <a:prstGeom prst="rect">
            <a:avLst/>
          </a:prstGeom>
        </p:spPr>
      </p:pic>
      <p:pic>
        <p:nvPicPr>
          <p:cNvPr id="2" name="图片 1" descr="preencoded.png"/>
          <p:cNvPicPr>
            <a:picLocks noChangeAspect="1"/>
          </p:cNvPicPr>
          <p:nvPr userDrawn="1"/>
        </p:nvPicPr>
        <p:blipFill>
          <a:blip r:embed="rId4">
            <a:alphaModFix amt="5000"/>
          </a:blip>
          <a:srcRect l="41549" t="14226" r="2589" b="22299"/>
          <a:stretch>
            <a:fillRect/>
          </a:stretch>
        </p:blipFill>
        <p:spPr>
          <a:xfrm>
            <a:off x="1485326" y="633368"/>
            <a:ext cx="8496089" cy="5429620"/>
          </a:xfrm>
          <a:custGeom>
            <a:avLst/>
            <a:gdLst/>
            <a:ahLst/>
            <a:cxnLst/>
            <a:rect l="l" t="t" r="r" b="b"/>
            <a:pathLst>
              <a:path w="6811603" h="4353111">
                <a:moveTo>
                  <a:pt x="1721569" y="1328067"/>
                </a:moveTo>
                <a:lnTo>
                  <a:pt x="1131317" y="2877480"/>
                </a:lnTo>
                <a:lnTo>
                  <a:pt x="2361009" y="2877480"/>
                </a:lnTo>
                <a:close/>
                <a:moveTo>
                  <a:pt x="4598156" y="98375"/>
                </a:moveTo>
                <a:lnTo>
                  <a:pt x="6811603" y="98375"/>
                </a:lnTo>
                <a:lnTo>
                  <a:pt x="6811603" y="245938"/>
                </a:lnTo>
                <a:cubicBezTo>
                  <a:pt x="6795207" y="245938"/>
                  <a:pt x="6778810" y="245938"/>
                  <a:pt x="6762415" y="245938"/>
                </a:cubicBezTo>
                <a:cubicBezTo>
                  <a:pt x="6368913" y="245938"/>
                  <a:pt x="6180360" y="401699"/>
                  <a:pt x="6196756" y="713221"/>
                </a:cubicBezTo>
                <a:lnTo>
                  <a:pt x="6196756" y="3738265"/>
                </a:lnTo>
                <a:cubicBezTo>
                  <a:pt x="6180360" y="4049787"/>
                  <a:pt x="6385309" y="4205548"/>
                  <a:pt x="6811603" y="4205548"/>
                </a:cubicBezTo>
                <a:lnTo>
                  <a:pt x="6811603" y="4353111"/>
                </a:lnTo>
                <a:lnTo>
                  <a:pt x="4598156" y="4353111"/>
                </a:lnTo>
                <a:lnTo>
                  <a:pt x="4598156" y="4205548"/>
                </a:lnTo>
                <a:cubicBezTo>
                  <a:pt x="4844095" y="4172756"/>
                  <a:pt x="4999855" y="4131766"/>
                  <a:pt x="5065439" y="4082579"/>
                </a:cubicBezTo>
                <a:cubicBezTo>
                  <a:pt x="5147419" y="4016995"/>
                  <a:pt x="5188409" y="3902224"/>
                  <a:pt x="5188409" y="3738265"/>
                </a:cubicBezTo>
                <a:lnTo>
                  <a:pt x="5188409" y="713221"/>
                </a:lnTo>
                <a:cubicBezTo>
                  <a:pt x="5204805" y="401699"/>
                  <a:pt x="5008053" y="245938"/>
                  <a:pt x="4598156" y="245938"/>
                </a:cubicBezTo>
                <a:close/>
                <a:moveTo>
                  <a:pt x="2016695" y="0"/>
                </a:moveTo>
                <a:lnTo>
                  <a:pt x="2188852" y="0"/>
                </a:lnTo>
                <a:lnTo>
                  <a:pt x="3590701" y="3320169"/>
                </a:lnTo>
                <a:cubicBezTo>
                  <a:pt x="3771056" y="3730067"/>
                  <a:pt x="3894025" y="3967807"/>
                  <a:pt x="3959609" y="4033391"/>
                </a:cubicBezTo>
                <a:cubicBezTo>
                  <a:pt x="4041589" y="4148162"/>
                  <a:pt x="4148163" y="4205548"/>
                  <a:pt x="4279329" y="4205548"/>
                </a:cubicBezTo>
                <a:lnTo>
                  <a:pt x="4279329" y="4353111"/>
                </a:lnTo>
                <a:lnTo>
                  <a:pt x="2238040" y="4353111"/>
                </a:lnTo>
                <a:lnTo>
                  <a:pt x="2238040" y="4205548"/>
                </a:lnTo>
                <a:cubicBezTo>
                  <a:pt x="2254436" y="4205548"/>
                  <a:pt x="2279030" y="4205548"/>
                  <a:pt x="2311822" y="4205548"/>
                </a:cubicBezTo>
                <a:cubicBezTo>
                  <a:pt x="2639740" y="4189152"/>
                  <a:pt x="2787303" y="4107172"/>
                  <a:pt x="2754511" y="3959609"/>
                </a:cubicBezTo>
                <a:cubicBezTo>
                  <a:pt x="2738115" y="3795650"/>
                  <a:pt x="2639740" y="3516920"/>
                  <a:pt x="2459385" y="3123418"/>
                </a:cubicBezTo>
                <a:lnTo>
                  <a:pt x="1057535" y="3123418"/>
                </a:lnTo>
                <a:cubicBezTo>
                  <a:pt x="844389" y="3582504"/>
                  <a:pt x="746013" y="3853036"/>
                  <a:pt x="762409" y="3935015"/>
                </a:cubicBezTo>
                <a:cubicBezTo>
                  <a:pt x="762409" y="4066182"/>
                  <a:pt x="926368" y="4156360"/>
                  <a:pt x="1254286" y="4205548"/>
                </a:cubicBezTo>
                <a:cubicBezTo>
                  <a:pt x="1270682" y="4205548"/>
                  <a:pt x="1278880" y="4205548"/>
                  <a:pt x="1278880" y="4205548"/>
                </a:cubicBezTo>
                <a:lnTo>
                  <a:pt x="1278880" y="4353111"/>
                </a:lnTo>
                <a:lnTo>
                  <a:pt x="0" y="4353111"/>
                </a:lnTo>
                <a:lnTo>
                  <a:pt x="0" y="4205548"/>
                </a:lnTo>
                <a:cubicBezTo>
                  <a:pt x="262334" y="4205548"/>
                  <a:pt x="467283" y="3959609"/>
                  <a:pt x="614846" y="3467732"/>
                </a:cubicBezTo>
                <a:close/>
              </a:path>
            </a:pathLst>
          </a:cu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自定义版式">
    <p:spTree>
      <p:nvGrpSpPr>
        <p:cNvPr id="1" name=""/>
        <p:cNvGrpSpPr/>
        <p:nvPr/>
      </p:nvGrpSpPr>
      <p:grpSpPr>
        <a:xfrm>
          <a:off x="0" y="0"/>
          <a:ext cx="0" cy="0"/>
          <a:chOff x="0" y="0"/>
          <a:chExt cx="0" cy="0"/>
        </a:xfrm>
      </p:grpSpPr>
      <p:pic>
        <p:nvPicPr>
          <p:cNvPr id="4" name="图片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98066"/>
            <a:ext cx="12192000" cy="6362427"/>
          </a:xfrm>
          <a:prstGeom prst="rect">
            <a:avLst/>
          </a:prstGeom>
        </p:spPr>
      </p:pic>
      <p:pic>
        <p:nvPicPr>
          <p:cNvPr id="6" name="e9fb744c-17c1-4b7a-9d1c-670c0ef5a85a"/>
          <p:cNvPicPr/>
          <p:nvPr userDrawn="1"/>
        </p:nvPicPr>
        <p:blipFill>
          <a:blip r:embed="rId3">
            <a:extLst>
              <a:ext uri="{28A0092B-C50C-407E-A947-70E740481C1C}">
                <a14:useLocalDpi xmlns:a14="http://schemas.microsoft.com/office/drawing/2010/main" val="0"/>
              </a:ext>
            </a:extLst>
          </a:blip>
          <a:srcRect r="26" b="59099"/>
          <a:stretch>
            <a:fillRect/>
          </a:stretch>
        </p:blipFill>
        <p:spPr>
          <a:xfrm>
            <a:off x="0" y="6062988"/>
            <a:ext cx="12192000" cy="795011"/>
          </a:xfrm>
          <a:prstGeom prst="rect">
            <a:avLst/>
          </a:prstGeom>
        </p:spPr>
      </p:pic>
      <p:pic>
        <p:nvPicPr>
          <p:cNvPr id="3" name="图片 2"/>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38921" y="181984"/>
            <a:ext cx="2830371" cy="522484"/>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pic>
        <p:nvPicPr>
          <p:cNvPr id="8" name="Image 0" descr="preencoded.png"/>
          <p:cNvPicPr>
            <a:picLocks noChangeAspect="1"/>
          </p:cNvPicPr>
          <p:nvPr userDrawn="1"/>
        </p:nvPicPr>
        <p:blipFill>
          <a:blip r:embed="rId2"/>
          <a:srcRect l="6" r="6"/>
          <a:stretch>
            <a:fillRect/>
          </a:stretch>
        </p:blipFill>
        <p:spPr>
          <a:xfrm>
            <a:off x="0" y="0"/>
            <a:ext cx="12192000" cy="6858000"/>
          </a:xfrm>
          <a:prstGeom prst="rect">
            <a:avLst/>
          </a:prstGeom>
        </p:spPr>
      </p:pic>
      <p:pic>
        <p:nvPicPr>
          <p:cNvPr id="12" name="图片 11"/>
          <p:cNvPicPr>
            <a:picLocks noChangeAspect="1"/>
          </p:cNvPicPr>
          <p:nvPr userDrawn="1"/>
        </p:nvPicPr>
        <p:blipFill>
          <a:blip r:embed="rId3"/>
          <a:srcRect l="31611" t="24722" r="32827" b="42083"/>
          <a:stretch>
            <a:fillRect/>
          </a:stretch>
        </p:blipFill>
        <p:spPr>
          <a:xfrm>
            <a:off x="4933561" y="960118"/>
            <a:ext cx="4225558" cy="4320000"/>
          </a:xfrm>
          <a:prstGeom prst="rect">
            <a:avLst/>
          </a:prstGeom>
        </p:spPr>
      </p:pic>
      <p:pic>
        <p:nvPicPr>
          <p:cNvPr id="15" name="图片 14"/>
          <p:cNvPicPr>
            <a:picLocks noChangeAspect="1"/>
          </p:cNvPicPr>
          <p:nvPr userDrawn="1"/>
        </p:nvPicPr>
        <p:blipFill>
          <a:blip r:embed="rId4"/>
          <a:srcRect l="38971" t="25556" r="38603" b="42083"/>
          <a:stretch>
            <a:fillRect/>
          </a:stretch>
        </p:blipFill>
        <p:spPr>
          <a:xfrm>
            <a:off x="9336777" y="960118"/>
            <a:ext cx="2262232" cy="432000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自定义版式">
    <p:spTree>
      <p:nvGrpSpPr>
        <p:cNvPr id="1" name=""/>
        <p:cNvGrpSpPr/>
        <p:nvPr/>
      </p:nvGrpSpPr>
      <p:grpSpPr>
        <a:xfrm>
          <a:off x="0" y="0"/>
          <a:ext cx="0" cy="0"/>
          <a:chOff x="0" y="0"/>
          <a:chExt cx="0" cy="0"/>
        </a:xfrm>
      </p:grpSpPr>
      <p:pic>
        <p:nvPicPr>
          <p:cNvPr id="3" name="图片 2" descr="preencoded.png"/>
          <p:cNvPicPr>
            <a:picLocks noChangeAspect="1"/>
          </p:cNvPicPr>
          <p:nvPr userDrawn="1"/>
        </p:nvPicPr>
        <p:blipFill>
          <a:blip r:embed="rId2">
            <a:alphaModFix amt="20000"/>
          </a:blip>
          <a:srcRect l="41549" t="14226" r="2589" b="22299"/>
          <a:stretch>
            <a:fillRect/>
          </a:stretch>
        </p:blipFill>
        <p:spPr>
          <a:xfrm>
            <a:off x="1281267" y="558273"/>
            <a:ext cx="9479720" cy="6058232"/>
          </a:xfrm>
          <a:custGeom>
            <a:avLst/>
            <a:gdLst/>
            <a:ahLst/>
            <a:cxnLst/>
            <a:rect l="l" t="t" r="r" b="b"/>
            <a:pathLst>
              <a:path w="6811603" h="4353111">
                <a:moveTo>
                  <a:pt x="1721569" y="1328067"/>
                </a:moveTo>
                <a:lnTo>
                  <a:pt x="1131317" y="2877480"/>
                </a:lnTo>
                <a:lnTo>
                  <a:pt x="2361009" y="2877480"/>
                </a:lnTo>
                <a:close/>
                <a:moveTo>
                  <a:pt x="4598156" y="98375"/>
                </a:moveTo>
                <a:lnTo>
                  <a:pt x="6811603" y="98375"/>
                </a:lnTo>
                <a:lnTo>
                  <a:pt x="6811603" y="245938"/>
                </a:lnTo>
                <a:cubicBezTo>
                  <a:pt x="6795207" y="245938"/>
                  <a:pt x="6778810" y="245938"/>
                  <a:pt x="6762415" y="245938"/>
                </a:cubicBezTo>
                <a:cubicBezTo>
                  <a:pt x="6368913" y="245938"/>
                  <a:pt x="6180360" y="401699"/>
                  <a:pt x="6196756" y="713221"/>
                </a:cubicBezTo>
                <a:lnTo>
                  <a:pt x="6196756" y="3738265"/>
                </a:lnTo>
                <a:cubicBezTo>
                  <a:pt x="6180360" y="4049787"/>
                  <a:pt x="6385309" y="4205548"/>
                  <a:pt x="6811603" y="4205548"/>
                </a:cubicBezTo>
                <a:lnTo>
                  <a:pt x="6811603" y="4353111"/>
                </a:lnTo>
                <a:lnTo>
                  <a:pt x="4598156" y="4353111"/>
                </a:lnTo>
                <a:lnTo>
                  <a:pt x="4598156" y="4205548"/>
                </a:lnTo>
                <a:cubicBezTo>
                  <a:pt x="4844095" y="4172756"/>
                  <a:pt x="4999855" y="4131766"/>
                  <a:pt x="5065439" y="4082579"/>
                </a:cubicBezTo>
                <a:cubicBezTo>
                  <a:pt x="5147419" y="4016995"/>
                  <a:pt x="5188409" y="3902224"/>
                  <a:pt x="5188409" y="3738265"/>
                </a:cubicBezTo>
                <a:lnTo>
                  <a:pt x="5188409" y="713221"/>
                </a:lnTo>
                <a:cubicBezTo>
                  <a:pt x="5204805" y="401699"/>
                  <a:pt x="5008053" y="245938"/>
                  <a:pt x="4598156" y="245938"/>
                </a:cubicBezTo>
                <a:close/>
                <a:moveTo>
                  <a:pt x="2016695" y="0"/>
                </a:moveTo>
                <a:lnTo>
                  <a:pt x="2188852" y="0"/>
                </a:lnTo>
                <a:lnTo>
                  <a:pt x="3590701" y="3320169"/>
                </a:lnTo>
                <a:cubicBezTo>
                  <a:pt x="3771056" y="3730067"/>
                  <a:pt x="3894025" y="3967807"/>
                  <a:pt x="3959609" y="4033391"/>
                </a:cubicBezTo>
                <a:cubicBezTo>
                  <a:pt x="4041589" y="4148162"/>
                  <a:pt x="4148163" y="4205548"/>
                  <a:pt x="4279329" y="4205548"/>
                </a:cubicBezTo>
                <a:lnTo>
                  <a:pt x="4279329" y="4353111"/>
                </a:lnTo>
                <a:lnTo>
                  <a:pt x="2238040" y="4353111"/>
                </a:lnTo>
                <a:lnTo>
                  <a:pt x="2238040" y="4205548"/>
                </a:lnTo>
                <a:cubicBezTo>
                  <a:pt x="2254436" y="4205548"/>
                  <a:pt x="2279030" y="4205548"/>
                  <a:pt x="2311822" y="4205548"/>
                </a:cubicBezTo>
                <a:cubicBezTo>
                  <a:pt x="2639740" y="4189152"/>
                  <a:pt x="2787303" y="4107172"/>
                  <a:pt x="2754511" y="3959609"/>
                </a:cubicBezTo>
                <a:cubicBezTo>
                  <a:pt x="2738115" y="3795650"/>
                  <a:pt x="2639740" y="3516920"/>
                  <a:pt x="2459385" y="3123418"/>
                </a:cubicBezTo>
                <a:lnTo>
                  <a:pt x="1057535" y="3123418"/>
                </a:lnTo>
                <a:cubicBezTo>
                  <a:pt x="844389" y="3582504"/>
                  <a:pt x="746013" y="3853036"/>
                  <a:pt x="762409" y="3935015"/>
                </a:cubicBezTo>
                <a:cubicBezTo>
                  <a:pt x="762409" y="4066182"/>
                  <a:pt x="926368" y="4156360"/>
                  <a:pt x="1254286" y="4205548"/>
                </a:cubicBezTo>
                <a:cubicBezTo>
                  <a:pt x="1270682" y="4205548"/>
                  <a:pt x="1278880" y="4205548"/>
                  <a:pt x="1278880" y="4205548"/>
                </a:cubicBezTo>
                <a:lnTo>
                  <a:pt x="1278880" y="4353111"/>
                </a:lnTo>
                <a:lnTo>
                  <a:pt x="0" y="4353111"/>
                </a:lnTo>
                <a:lnTo>
                  <a:pt x="0" y="4205548"/>
                </a:lnTo>
                <a:cubicBezTo>
                  <a:pt x="262334" y="4205548"/>
                  <a:pt x="467283" y="3959609"/>
                  <a:pt x="614846" y="3467732"/>
                </a:cubicBezTo>
                <a:close/>
              </a:path>
            </a:pathLst>
          </a:cu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pic>
        <p:nvPicPr>
          <p:cNvPr id="4" name="Image 1" descr="preencoded.png"/>
          <p:cNvPicPr>
            <a:picLocks noChangeAspect="1"/>
          </p:cNvPicPr>
          <p:nvPr userDrawn="1"/>
        </p:nvPicPr>
        <p:blipFill>
          <a:blip r:embed="rId2"/>
          <a:srcRect t="16152" b="16152"/>
          <a:stretch>
            <a:fillRect/>
          </a:stretch>
        </p:blipFill>
        <p:spPr>
          <a:xfrm>
            <a:off x="0" y="0"/>
            <a:ext cx="12192000" cy="625475"/>
          </a:xfrm>
          <a:prstGeom prst="rect">
            <a:avLst/>
          </a:prstGeom>
        </p:spPr>
      </p:pic>
      <p:sp>
        <p:nvSpPr>
          <p:cNvPr id="2" name="标题 1"/>
          <p:cNvSpPr>
            <a:spLocks noGrp="1"/>
          </p:cNvSpPr>
          <p:nvPr>
            <p:ph type="title"/>
          </p:nvPr>
        </p:nvSpPr>
        <p:spPr>
          <a:xfrm>
            <a:off x="838199" y="87366"/>
            <a:ext cx="11176819" cy="500988"/>
          </a:xfrm>
        </p:spPr>
        <p:txBody>
          <a:bodyPr>
            <a:noAutofit/>
          </a:bodyPr>
          <a:lstStyle>
            <a:lvl1pPr>
              <a:lnSpc>
                <a:spcPct val="100000"/>
              </a:lnSpc>
              <a:defRPr sz="2800">
                <a:solidFill>
                  <a:schemeClr val="bg1"/>
                </a:solidFill>
                <a:latin typeface="方正粗黑宋简体" panose="02000000000000000000" pitchFamily="2" charset="-122"/>
                <a:ea typeface="方正粗黑宋简体" panose="02000000000000000000" pitchFamily="2" charset="-122"/>
              </a:defRPr>
            </a:lvl1pPr>
          </a:lstStyle>
          <a:p>
            <a:r>
              <a:rPr lang="zh-CN" altLang="en-US" dirty="0"/>
              <a:t>单击此处编辑母版标题样式</a:t>
            </a:r>
          </a:p>
        </p:txBody>
      </p:sp>
      <p:sp>
        <p:nvSpPr>
          <p:cNvPr id="3" name="内容占位符 2"/>
          <p:cNvSpPr>
            <a:spLocks noGrp="1"/>
          </p:cNvSpPr>
          <p:nvPr>
            <p:ph idx="1"/>
          </p:nvPr>
        </p:nvSpPr>
        <p:spPr>
          <a:xfrm>
            <a:off x="484239" y="988142"/>
            <a:ext cx="11176819" cy="5392993"/>
          </a:xfrm>
        </p:spPr>
        <p:txBody>
          <a:bodyPr>
            <a:normAutofit/>
          </a:bodyPr>
          <a:lstStyle>
            <a:lvl1pPr>
              <a:lnSpc>
                <a:spcPct val="150000"/>
              </a:lnSpc>
              <a:defRPr sz="2000">
                <a:latin typeface="微软雅黑" panose="020B0503020204020204" pitchFamily="34" charset="-122"/>
                <a:ea typeface="微软雅黑" panose="020B0503020204020204" pitchFamily="34" charset="-122"/>
              </a:defRPr>
            </a:lvl1pPr>
            <a:lvl2pPr>
              <a:lnSpc>
                <a:spcPct val="150000"/>
              </a:lnSpc>
              <a:defRPr sz="1800">
                <a:latin typeface="微软雅黑" panose="020B0503020204020204" pitchFamily="34" charset="-122"/>
                <a:ea typeface="微软雅黑" panose="020B0503020204020204" pitchFamily="34" charset="-122"/>
              </a:defRPr>
            </a:lvl2pPr>
            <a:lvl3pPr>
              <a:lnSpc>
                <a:spcPct val="150000"/>
              </a:lnSpc>
              <a:defRPr sz="1600">
                <a:latin typeface="微软雅黑" panose="020B0503020204020204" pitchFamily="34" charset="-122"/>
                <a:ea typeface="微软雅黑" panose="020B0503020204020204" pitchFamily="34" charset="-122"/>
              </a:defRPr>
            </a:lvl3pPr>
            <a:lvl4pPr>
              <a:lnSpc>
                <a:spcPct val="150000"/>
              </a:lnSpc>
              <a:defRPr sz="1400">
                <a:latin typeface="微软雅黑" panose="020B0503020204020204" pitchFamily="34" charset="-122"/>
                <a:ea typeface="微软雅黑" panose="020B0503020204020204" pitchFamily="34" charset="-122"/>
              </a:defRPr>
            </a:lvl4pPr>
            <a:lvl5pPr>
              <a:lnSpc>
                <a:spcPct val="150000"/>
              </a:lnSpc>
              <a:defRPr sz="1400">
                <a:latin typeface="微软雅黑" panose="020B0503020204020204" pitchFamily="34" charset="-122"/>
                <a:ea typeface="微软雅黑" panose="020B0503020204020204" pitchFamily="34" charset="-122"/>
              </a:defRPr>
            </a:lvl5pPr>
          </a:lstStyle>
          <a:p>
            <a:pPr lvl="0"/>
            <a:r>
              <a:rPr lang="zh-CN" altLang="en-US" dirty="0"/>
              <a:t>单击此处编辑母版文本样式</a:t>
            </a:r>
          </a:p>
          <a:p>
            <a:pPr lvl="1"/>
            <a:r>
              <a:rPr lang="zh-CN" altLang="en-US" dirty="0"/>
              <a:t>二级</a:t>
            </a:r>
          </a:p>
          <a:p>
            <a:pPr lvl="2"/>
            <a:r>
              <a:rPr lang="zh-CN" altLang="en-US" dirty="0"/>
              <a:t>三级</a:t>
            </a:r>
          </a:p>
          <a:p>
            <a:pPr lvl="3"/>
            <a:r>
              <a:rPr lang="zh-CN" altLang="en-US" dirty="0"/>
              <a:t>四级</a:t>
            </a:r>
          </a:p>
          <a:p>
            <a:pPr lvl="4"/>
            <a:r>
              <a:rPr lang="zh-CN" altLang="en-US" dirty="0"/>
              <a:t>五级</a:t>
            </a:r>
          </a:p>
        </p:txBody>
      </p:sp>
      <p:pic>
        <p:nvPicPr>
          <p:cNvPr id="16" name="图片 1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4540" y="44826"/>
            <a:ext cx="927279" cy="500987"/>
          </a:xfrm>
          <a:prstGeom prst="rect">
            <a:avLst/>
          </a:prstGeom>
          <a:effectLst>
            <a:glow rad="63500">
              <a:schemeClr val="accent1">
                <a:satMod val="175000"/>
                <a:alpha val="40000"/>
              </a:schemeClr>
            </a:glow>
          </a:effectLst>
        </p:spPr>
      </p:pic>
      <p:pic>
        <p:nvPicPr>
          <p:cNvPr id="8" name="图片 7"/>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390271" y="6575708"/>
            <a:ext cx="1411458" cy="282292"/>
          </a:xfrm>
          <a:prstGeom prst="rect">
            <a:avLst/>
          </a:prstGeom>
        </p:spPr>
      </p:pic>
      <p:pic>
        <p:nvPicPr>
          <p:cNvPr id="23" name="图片 22"/>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0" y="6613899"/>
            <a:ext cx="12192000" cy="232598"/>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3_标题和内容">
    <p:spTree>
      <p:nvGrpSpPr>
        <p:cNvPr id="1" name=""/>
        <p:cNvGrpSpPr/>
        <p:nvPr/>
      </p:nvGrpSpPr>
      <p:grpSpPr>
        <a:xfrm>
          <a:off x="0" y="0"/>
          <a:ext cx="0" cy="0"/>
          <a:chOff x="0" y="0"/>
          <a:chExt cx="0" cy="0"/>
        </a:xfrm>
      </p:grpSpPr>
      <p:pic>
        <p:nvPicPr>
          <p:cNvPr id="4" name="Image 1" descr="preencoded.png"/>
          <p:cNvPicPr>
            <a:picLocks noChangeAspect="1"/>
          </p:cNvPicPr>
          <p:nvPr userDrawn="1"/>
        </p:nvPicPr>
        <p:blipFill>
          <a:blip r:embed="rId2"/>
          <a:srcRect t="16152" b="16152"/>
          <a:stretch>
            <a:fillRect/>
          </a:stretch>
        </p:blipFill>
        <p:spPr>
          <a:xfrm>
            <a:off x="0" y="0"/>
            <a:ext cx="12192000" cy="625475"/>
          </a:xfrm>
          <a:prstGeom prst="rect">
            <a:avLst/>
          </a:prstGeom>
        </p:spPr>
      </p:pic>
      <p:sp>
        <p:nvSpPr>
          <p:cNvPr id="2" name="标题 1"/>
          <p:cNvSpPr>
            <a:spLocks noGrp="1"/>
          </p:cNvSpPr>
          <p:nvPr>
            <p:ph type="title"/>
          </p:nvPr>
        </p:nvSpPr>
        <p:spPr>
          <a:xfrm>
            <a:off x="838199" y="87366"/>
            <a:ext cx="11176819" cy="500988"/>
          </a:xfrm>
        </p:spPr>
        <p:txBody>
          <a:bodyPr>
            <a:noAutofit/>
          </a:bodyPr>
          <a:lstStyle>
            <a:lvl1pPr>
              <a:lnSpc>
                <a:spcPct val="100000"/>
              </a:lnSpc>
              <a:defRPr sz="2800">
                <a:solidFill>
                  <a:schemeClr val="bg1"/>
                </a:solidFill>
                <a:latin typeface="方正粗黑宋简体" panose="02000000000000000000" pitchFamily="2" charset="-122"/>
                <a:ea typeface="方正粗黑宋简体" panose="02000000000000000000" pitchFamily="2" charset="-122"/>
              </a:defRPr>
            </a:lvl1pPr>
          </a:lstStyle>
          <a:p>
            <a:r>
              <a:rPr lang="zh-CN" altLang="en-US" dirty="0"/>
              <a:t>单击此处编辑母版标题样式</a:t>
            </a:r>
          </a:p>
        </p:txBody>
      </p:sp>
      <p:sp>
        <p:nvSpPr>
          <p:cNvPr id="3" name="内容占位符 2"/>
          <p:cNvSpPr>
            <a:spLocks noGrp="1"/>
          </p:cNvSpPr>
          <p:nvPr>
            <p:ph idx="1"/>
          </p:nvPr>
        </p:nvSpPr>
        <p:spPr>
          <a:xfrm>
            <a:off x="484239" y="988142"/>
            <a:ext cx="11176819" cy="5392993"/>
          </a:xfrm>
        </p:spPr>
        <p:txBody>
          <a:bodyPr>
            <a:normAutofit/>
          </a:bodyPr>
          <a:lstStyle>
            <a:lvl1pPr>
              <a:lnSpc>
                <a:spcPct val="150000"/>
              </a:lnSpc>
              <a:defRPr sz="2000">
                <a:latin typeface="微软雅黑" panose="020B0503020204020204" pitchFamily="34" charset="-122"/>
                <a:ea typeface="微软雅黑" panose="020B0503020204020204" pitchFamily="34" charset="-122"/>
              </a:defRPr>
            </a:lvl1pPr>
            <a:lvl2pPr>
              <a:lnSpc>
                <a:spcPct val="150000"/>
              </a:lnSpc>
              <a:defRPr sz="1800">
                <a:latin typeface="微软雅黑" panose="020B0503020204020204" pitchFamily="34" charset="-122"/>
                <a:ea typeface="微软雅黑" panose="020B0503020204020204" pitchFamily="34" charset="-122"/>
              </a:defRPr>
            </a:lvl2pPr>
            <a:lvl3pPr>
              <a:lnSpc>
                <a:spcPct val="150000"/>
              </a:lnSpc>
              <a:defRPr sz="1600">
                <a:latin typeface="微软雅黑" panose="020B0503020204020204" pitchFamily="34" charset="-122"/>
                <a:ea typeface="微软雅黑" panose="020B0503020204020204" pitchFamily="34" charset="-122"/>
              </a:defRPr>
            </a:lvl3pPr>
            <a:lvl4pPr>
              <a:lnSpc>
                <a:spcPct val="150000"/>
              </a:lnSpc>
              <a:defRPr sz="1400">
                <a:latin typeface="微软雅黑" panose="020B0503020204020204" pitchFamily="34" charset="-122"/>
                <a:ea typeface="微软雅黑" panose="020B0503020204020204" pitchFamily="34" charset="-122"/>
              </a:defRPr>
            </a:lvl4pPr>
            <a:lvl5pPr>
              <a:lnSpc>
                <a:spcPct val="150000"/>
              </a:lnSpc>
              <a:defRPr sz="1400">
                <a:latin typeface="微软雅黑" panose="020B0503020204020204" pitchFamily="34" charset="-122"/>
                <a:ea typeface="微软雅黑" panose="020B0503020204020204" pitchFamily="34" charset="-122"/>
              </a:defRPr>
            </a:lvl5pPr>
          </a:lstStyle>
          <a:p>
            <a:pPr lvl="0"/>
            <a:r>
              <a:rPr lang="zh-CN" altLang="en-US" dirty="0"/>
              <a:t>单击此处编辑母版文本样式</a:t>
            </a:r>
          </a:p>
          <a:p>
            <a:pPr lvl="1"/>
            <a:r>
              <a:rPr lang="zh-CN" altLang="en-US" dirty="0"/>
              <a:t>二级</a:t>
            </a:r>
          </a:p>
          <a:p>
            <a:pPr lvl="2"/>
            <a:r>
              <a:rPr lang="zh-CN" altLang="en-US" dirty="0"/>
              <a:t>三级</a:t>
            </a:r>
          </a:p>
          <a:p>
            <a:pPr lvl="3"/>
            <a:r>
              <a:rPr lang="zh-CN" altLang="en-US" dirty="0"/>
              <a:t>四级</a:t>
            </a:r>
          </a:p>
          <a:p>
            <a:pPr lvl="4"/>
            <a:r>
              <a:rPr lang="zh-CN" altLang="en-US" dirty="0"/>
              <a:t>五级</a:t>
            </a:r>
          </a:p>
        </p:txBody>
      </p:sp>
      <p:pic>
        <p:nvPicPr>
          <p:cNvPr id="8" name="图片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390271" y="6575708"/>
            <a:ext cx="1411458" cy="282292"/>
          </a:xfrm>
          <a:prstGeom prst="rect">
            <a:avLst/>
          </a:prstGeom>
        </p:spPr>
      </p:pic>
      <p:pic>
        <p:nvPicPr>
          <p:cNvPr id="23" name="图片 22"/>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0" y="6613899"/>
            <a:ext cx="12192000" cy="232598"/>
          </a:xfrm>
          <a:prstGeom prst="rect">
            <a:avLst/>
          </a:prstGeom>
        </p:spPr>
      </p:pic>
      <p:pic>
        <p:nvPicPr>
          <p:cNvPr id="6" name="图片 5"/>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3725" y="63406"/>
            <a:ext cx="557492" cy="505418"/>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标题和内容">
    <p:spTree>
      <p:nvGrpSpPr>
        <p:cNvPr id="1" name=""/>
        <p:cNvGrpSpPr/>
        <p:nvPr/>
      </p:nvGrpSpPr>
      <p:grpSpPr>
        <a:xfrm>
          <a:off x="0" y="0"/>
          <a:ext cx="0" cy="0"/>
          <a:chOff x="0" y="0"/>
          <a:chExt cx="0" cy="0"/>
        </a:xfrm>
      </p:grpSpPr>
      <p:pic>
        <p:nvPicPr>
          <p:cNvPr id="4" name="Image 1" descr="preencoded.png"/>
          <p:cNvPicPr>
            <a:picLocks noChangeAspect="1"/>
          </p:cNvPicPr>
          <p:nvPr userDrawn="1"/>
        </p:nvPicPr>
        <p:blipFill>
          <a:blip r:embed="rId2"/>
          <a:srcRect t="16152" b="16152"/>
          <a:stretch>
            <a:fillRect/>
          </a:stretch>
        </p:blipFill>
        <p:spPr>
          <a:xfrm>
            <a:off x="0" y="0"/>
            <a:ext cx="12192000" cy="625475"/>
          </a:xfrm>
          <a:prstGeom prst="rect">
            <a:avLst/>
          </a:prstGeom>
        </p:spPr>
      </p:pic>
      <p:sp>
        <p:nvSpPr>
          <p:cNvPr id="2" name="标题 1"/>
          <p:cNvSpPr>
            <a:spLocks noGrp="1"/>
          </p:cNvSpPr>
          <p:nvPr>
            <p:ph type="title"/>
          </p:nvPr>
        </p:nvSpPr>
        <p:spPr>
          <a:xfrm>
            <a:off x="838199" y="87366"/>
            <a:ext cx="11176819" cy="500988"/>
          </a:xfrm>
        </p:spPr>
        <p:txBody>
          <a:bodyPr>
            <a:noAutofit/>
          </a:bodyPr>
          <a:lstStyle>
            <a:lvl1pPr>
              <a:lnSpc>
                <a:spcPct val="100000"/>
              </a:lnSpc>
              <a:defRPr sz="2800">
                <a:solidFill>
                  <a:schemeClr val="bg1"/>
                </a:solidFill>
                <a:latin typeface="方正粗黑宋简体" panose="02000000000000000000" pitchFamily="2" charset="-122"/>
                <a:ea typeface="方正粗黑宋简体" panose="02000000000000000000" pitchFamily="2" charset="-122"/>
              </a:defRPr>
            </a:lvl1pPr>
          </a:lstStyle>
          <a:p>
            <a:r>
              <a:rPr lang="zh-CN" altLang="en-US" dirty="0"/>
              <a:t>单击此处编辑母版标题样式</a:t>
            </a:r>
          </a:p>
        </p:txBody>
      </p:sp>
      <p:pic>
        <p:nvPicPr>
          <p:cNvPr id="16" name="图片 1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4540" y="44826"/>
            <a:ext cx="927279" cy="500987"/>
          </a:xfrm>
          <a:prstGeom prst="rect">
            <a:avLst/>
          </a:prstGeom>
          <a:effectLst>
            <a:glow rad="63500">
              <a:schemeClr val="accent1">
                <a:satMod val="175000"/>
                <a:alpha val="40000"/>
              </a:schemeClr>
            </a:glow>
          </a:effectLst>
        </p:spPr>
      </p:pic>
      <p:pic>
        <p:nvPicPr>
          <p:cNvPr id="8" name="图片 7"/>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390271" y="6575708"/>
            <a:ext cx="1411458" cy="282292"/>
          </a:xfrm>
          <a:prstGeom prst="rect">
            <a:avLst/>
          </a:prstGeom>
        </p:spPr>
      </p:pic>
      <p:pic>
        <p:nvPicPr>
          <p:cNvPr id="23" name="图片 22"/>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0" y="6613899"/>
            <a:ext cx="12192000" cy="232598"/>
          </a:xfrm>
          <a:prstGeom prst="rect">
            <a:avLst/>
          </a:prstGeom>
        </p:spPr>
      </p:pic>
      <p:pic>
        <p:nvPicPr>
          <p:cNvPr id="5" name="Picture 6"/>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0" y="634868"/>
            <a:ext cx="12192000" cy="5870164"/>
          </a:xfrm>
          <a:prstGeom prst="rect">
            <a:avLst/>
          </a:prstGeom>
          <a:noFill/>
          <a:extLst>
            <a:ext uri="{909E8E84-426E-40DD-AFC4-6F175D3DCCD1}">
              <a14:hiddenFill xmlns:a14="http://schemas.microsoft.com/office/drawing/2010/main">
                <a:solidFill>
                  <a:srgbClr val="FFFFFF"/>
                </a:solidFill>
              </a14:hiddenFill>
            </a:ext>
          </a:extLst>
        </p:spPr>
      </p:pic>
      <p:sp>
        <p:nvSpPr>
          <p:cNvPr id="6" name="矩形 5"/>
          <p:cNvSpPr/>
          <p:nvPr userDrawn="1"/>
        </p:nvSpPr>
        <p:spPr>
          <a:xfrm>
            <a:off x="0" y="634868"/>
            <a:ext cx="12192000" cy="5870164"/>
          </a:xfrm>
          <a:prstGeom prst="rect">
            <a:avLst/>
          </a:prstGeom>
          <a:solidFill>
            <a:schemeClr val="bg1">
              <a:lumMod val="85000"/>
              <a:alpha val="8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标题和内容">
    <p:spTree>
      <p:nvGrpSpPr>
        <p:cNvPr id="1" name=""/>
        <p:cNvGrpSpPr/>
        <p:nvPr/>
      </p:nvGrpSpPr>
      <p:grpSpPr>
        <a:xfrm>
          <a:off x="0" y="0"/>
          <a:ext cx="0" cy="0"/>
          <a:chOff x="0" y="0"/>
          <a:chExt cx="0" cy="0"/>
        </a:xfrm>
      </p:grpSpPr>
      <p:pic>
        <p:nvPicPr>
          <p:cNvPr id="4" name="Image 1" descr="preencoded.png"/>
          <p:cNvPicPr>
            <a:picLocks noChangeAspect="1"/>
          </p:cNvPicPr>
          <p:nvPr userDrawn="1"/>
        </p:nvPicPr>
        <p:blipFill>
          <a:blip r:embed="rId2"/>
          <a:srcRect t="16152" b="16152"/>
          <a:stretch>
            <a:fillRect/>
          </a:stretch>
        </p:blipFill>
        <p:spPr>
          <a:xfrm>
            <a:off x="0" y="0"/>
            <a:ext cx="12192000" cy="625475"/>
          </a:xfrm>
          <a:prstGeom prst="rect">
            <a:avLst/>
          </a:prstGeom>
        </p:spPr>
      </p:pic>
      <p:sp>
        <p:nvSpPr>
          <p:cNvPr id="2" name="标题 1"/>
          <p:cNvSpPr>
            <a:spLocks noGrp="1"/>
          </p:cNvSpPr>
          <p:nvPr>
            <p:ph type="title"/>
          </p:nvPr>
        </p:nvSpPr>
        <p:spPr>
          <a:xfrm>
            <a:off x="838199" y="87366"/>
            <a:ext cx="11176819" cy="500988"/>
          </a:xfrm>
        </p:spPr>
        <p:txBody>
          <a:bodyPr>
            <a:noAutofit/>
          </a:bodyPr>
          <a:lstStyle>
            <a:lvl1pPr>
              <a:lnSpc>
                <a:spcPct val="100000"/>
              </a:lnSpc>
              <a:defRPr sz="2800">
                <a:solidFill>
                  <a:schemeClr val="bg1"/>
                </a:solidFill>
                <a:latin typeface="方正粗黑宋简体" panose="02000000000000000000" pitchFamily="2" charset="-122"/>
                <a:ea typeface="方正粗黑宋简体" panose="02000000000000000000" pitchFamily="2" charset="-122"/>
              </a:defRPr>
            </a:lvl1pPr>
          </a:lstStyle>
          <a:p>
            <a:r>
              <a:rPr lang="zh-CN" altLang="en-US" dirty="0"/>
              <a:t>单击此处编辑母版标题样式</a:t>
            </a:r>
          </a:p>
        </p:txBody>
      </p:sp>
      <p:pic>
        <p:nvPicPr>
          <p:cNvPr id="16" name="图片 1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4540" y="44826"/>
            <a:ext cx="927279" cy="500987"/>
          </a:xfrm>
          <a:prstGeom prst="rect">
            <a:avLst/>
          </a:prstGeom>
          <a:effectLst>
            <a:glow rad="63500">
              <a:schemeClr val="accent1">
                <a:satMod val="175000"/>
                <a:alpha val="40000"/>
              </a:schemeClr>
            </a:glow>
          </a:effectLst>
        </p:spPr>
      </p:pic>
      <p:pic>
        <p:nvPicPr>
          <p:cNvPr id="8" name="图片 7"/>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390271" y="6575708"/>
            <a:ext cx="1411458" cy="282292"/>
          </a:xfrm>
          <a:prstGeom prst="rect">
            <a:avLst/>
          </a:prstGeom>
        </p:spPr>
      </p:pic>
      <p:pic>
        <p:nvPicPr>
          <p:cNvPr id="23" name="图片 22"/>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0" y="6613899"/>
            <a:ext cx="12192000" cy="232598"/>
          </a:xfrm>
          <a:prstGeom prst="rect">
            <a:avLst/>
          </a:prstGeom>
        </p:spPr>
      </p:pic>
      <p:pic>
        <p:nvPicPr>
          <p:cNvPr id="1032" name="Picture 8"/>
          <p:cNvPicPr>
            <a:picLocks noChangeAspect="1" noChangeArrowheads="1"/>
          </p:cNvPicPr>
          <p:nvPr userDrawn="1"/>
        </p:nvPicPr>
        <p:blipFill>
          <a:blip r:embed="rId6">
            <a:alphaModFix amt="50000"/>
            <a:extLst>
              <a:ext uri="{BEBA8EAE-BF5A-486C-A8C5-ECC9F3942E4B}">
                <a14:imgProps xmlns:a14="http://schemas.microsoft.com/office/drawing/2010/main">
                  <a14:imgLayer r:embed="rId7">
                    <a14:imgEffect>
                      <a14:artisticPastelsSmooth/>
                    </a14:imgEffect>
                  </a14:imgLayer>
                </a14:imgProps>
              </a:ext>
              <a:ext uri="{28A0092B-C50C-407E-A947-70E740481C1C}">
                <a14:useLocalDpi xmlns:a14="http://schemas.microsoft.com/office/drawing/2010/main" val="0"/>
              </a:ext>
            </a:extLst>
          </a:blip>
          <a:srcRect/>
          <a:stretch>
            <a:fillRect/>
          </a:stretch>
        </p:blipFill>
        <p:spPr bwMode="auto">
          <a:xfrm>
            <a:off x="0" y="678587"/>
            <a:ext cx="12192000" cy="583088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740A9837-CF2A-49F4-AF29-96FF8109E27C}" type="datetimeFigureOut">
              <a:rPr lang="zh-CN" altLang="en-US" smtClean="0"/>
              <a:t>2026/4/15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3825E0E-55C3-417E-8DCB-23215ADA6F0D}" type="slidenum">
              <a:rPr lang="zh-CN" altLang="en-US" smtClean="0"/>
              <a:t>‹#›</a:t>
            </a:fld>
            <a:endParaRPr lang="zh-CN" alt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nvPr>
        </p:nvSpPr>
        <p:spPr/>
        <p:txBody>
          <a:bodyPr/>
          <a:lstStyle/>
          <a:p>
            <a:fld id="{740A9837-CF2A-49F4-AF29-96FF8109E27C}" type="datetimeFigureOut">
              <a:rPr lang="zh-CN" altLang="en-US" smtClean="0"/>
              <a:t>2026/4/15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3825E0E-55C3-417E-8DCB-23215ADA6F0D}" type="slidenum">
              <a:rPr lang="zh-CN" altLang="en-US" smtClean="0"/>
              <a:t>‹#›</a:t>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nvPr>
        </p:nvSpPr>
        <p:spPr/>
        <p:txBody>
          <a:bodyPr/>
          <a:lstStyle/>
          <a:p>
            <a:fld id="{740A9837-CF2A-49F4-AF29-96FF8109E27C}" type="datetimeFigureOut">
              <a:rPr lang="zh-CN" altLang="en-US" smtClean="0"/>
              <a:t>2026/4/15</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A3825E0E-55C3-417E-8DCB-23215ADA6F0D}" type="slidenum">
              <a:rPr lang="zh-CN" altLang="en-US" smtClean="0"/>
              <a:t>‹#›</a:t>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40A9837-CF2A-49F4-AF29-96FF8109E27C}" type="datetimeFigureOut">
              <a:rPr lang="zh-CN" altLang="en-US" smtClean="0"/>
              <a:t>2026/4/15</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A3825E0E-55C3-417E-8DCB-23215ADA6F0D}" type="slidenum">
              <a:rPr lang="zh-CN" altLang="en-US" smtClean="0"/>
              <a:t>‹#›</a:t>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740A9837-CF2A-49F4-AF29-96FF8109E27C}" type="datetimeFigureOut">
              <a:rPr lang="zh-CN" altLang="en-US" smtClean="0"/>
              <a:t>2026/4/15</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A3825E0E-55C3-417E-8DCB-23215ADA6F0D}" type="slidenum">
              <a:rPr lang="zh-CN" altLang="en-US" smtClean="0"/>
              <a:t>‹#›</a:t>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1_空白">
    <p:spTree>
      <p:nvGrpSpPr>
        <p:cNvPr id="1" name=""/>
        <p:cNvGrpSpPr/>
        <p:nvPr/>
      </p:nvGrpSpPr>
      <p:grpSpPr>
        <a:xfrm>
          <a:off x="0" y="0"/>
          <a:ext cx="0" cy="0"/>
          <a:chOff x="0" y="0"/>
          <a:chExt cx="0" cy="0"/>
        </a:xfrm>
      </p:grpSpPr>
      <p:pic>
        <p:nvPicPr>
          <p:cNvPr id="12" name="图片 11"/>
          <p:cNvPicPr>
            <a:picLocks noChangeAspect="1"/>
          </p:cNvPicPr>
          <p:nvPr userDrawn="1"/>
        </p:nvPicPr>
        <p:blipFill>
          <a:blip r:embed="rId2" cstate="print">
            <a:extLst>
              <a:ext uri="{BEBA8EAE-BF5A-486C-A8C5-ECC9F3942E4B}">
                <a14:imgProps xmlns:a14="http://schemas.microsoft.com/office/drawing/2010/main">
                  <a14:imgLayer r:embed="rId3">
                    <a14:imgEffect>
                      <a14:brightnessContrast bright="19000" contrast="-26000"/>
                    </a14:imgEffect>
                  </a14:imgLayer>
                </a14:imgProps>
              </a:ext>
              <a:ext uri="{28A0092B-C50C-407E-A947-70E740481C1C}">
                <a14:useLocalDpi xmlns:a14="http://schemas.microsoft.com/office/drawing/2010/main" val="0"/>
              </a:ext>
            </a:extLst>
          </a:blip>
          <a:srcRect l="42174" r="11964"/>
          <a:stretch>
            <a:fillRect/>
          </a:stretch>
        </p:blipFill>
        <p:spPr>
          <a:xfrm>
            <a:off x="0" y="0"/>
            <a:ext cx="3353067" cy="6858000"/>
          </a:xfrm>
          <a:custGeom>
            <a:avLst/>
            <a:gdLst>
              <a:gd name="connsiteX0" fmla="*/ 0 w 6436588"/>
              <a:gd name="connsiteY0" fmla="*/ 0 h 6858000"/>
              <a:gd name="connsiteX1" fmla="*/ 5481677 w 6436588"/>
              <a:gd name="connsiteY1" fmla="*/ 0 h 6858000"/>
              <a:gd name="connsiteX2" fmla="*/ 6436588 w 6436588"/>
              <a:gd name="connsiteY2" fmla="*/ 6858000 h 6858000"/>
              <a:gd name="connsiteX3" fmla="*/ 0 w 64365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436588" h="6858000">
                <a:moveTo>
                  <a:pt x="0" y="0"/>
                </a:moveTo>
                <a:lnTo>
                  <a:pt x="5481677" y="0"/>
                </a:lnTo>
                <a:lnTo>
                  <a:pt x="6436588" y="6858000"/>
                </a:lnTo>
                <a:lnTo>
                  <a:pt x="0" y="6858000"/>
                </a:lnTo>
                <a:close/>
              </a:path>
            </a:pathLst>
          </a:custGeom>
        </p:spPr>
      </p:pic>
      <p:sp>
        <p:nvSpPr>
          <p:cNvPr id="5" name="任意多边形: 形状 4"/>
          <p:cNvSpPr/>
          <p:nvPr userDrawn="1"/>
        </p:nvSpPr>
        <p:spPr>
          <a:xfrm>
            <a:off x="0" y="-9378"/>
            <a:ext cx="3357489" cy="6860344"/>
          </a:xfrm>
          <a:custGeom>
            <a:avLst/>
            <a:gdLst>
              <a:gd name="connsiteX0" fmla="*/ 0 w 3357489"/>
              <a:gd name="connsiteY0" fmla="*/ 14067 h 6860344"/>
              <a:gd name="connsiteX1" fmla="*/ 4689 w 3357489"/>
              <a:gd name="connsiteY1" fmla="*/ 6860344 h 6860344"/>
              <a:gd name="connsiteX2" fmla="*/ 3357489 w 3357489"/>
              <a:gd name="connsiteY2" fmla="*/ 6860344 h 6860344"/>
              <a:gd name="connsiteX3" fmla="*/ 2865120 w 3357489"/>
              <a:gd name="connsiteY3" fmla="*/ 0 h 6860344"/>
              <a:gd name="connsiteX4" fmla="*/ 0 w 3357489"/>
              <a:gd name="connsiteY4" fmla="*/ 14067 h 68603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7489" h="6860344">
                <a:moveTo>
                  <a:pt x="0" y="14067"/>
                </a:moveTo>
                <a:lnTo>
                  <a:pt x="4689" y="6860344"/>
                </a:lnTo>
                <a:lnTo>
                  <a:pt x="3357489" y="6860344"/>
                </a:lnTo>
                <a:lnTo>
                  <a:pt x="2865120" y="0"/>
                </a:lnTo>
                <a:lnTo>
                  <a:pt x="0" y="14067"/>
                </a:lnTo>
                <a:close/>
              </a:path>
            </a:pathLst>
          </a:custGeom>
          <a:gradFill>
            <a:gsLst>
              <a:gs pos="95000">
                <a:srgbClr val="3986B2">
                  <a:alpha val="87000"/>
                </a:srgbClr>
              </a:gs>
              <a:gs pos="63000">
                <a:srgbClr val="73C2FC">
                  <a:alpha val="52000"/>
                </a:srgbClr>
              </a:gs>
              <a:gs pos="0">
                <a:srgbClr val="B9FFFF">
                  <a:alpha val="42000"/>
                </a:srgbClr>
              </a:gs>
            </a:gsLst>
            <a:lin ang="21594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1030" name="Picture 6"/>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634868"/>
            <a:ext cx="12192000" cy="5870164"/>
          </a:xfrm>
          <a:prstGeom prst="rect">
            <a:avLst/>
          </a:prstGeom>
          <a:noFill/>
          <a:extLst>
            <a:ext uri="{909E8E84-426E-40DD-AFC4-6F175D3DCCD1}">
              <a14:hiddenFill xmlns:a14="http://schemas.microsoft.com/office/drawing/2010/main">
                <a:solidFill>
                  <a:srgbClr val="FFFFFF"/>
                </a:solidFill>
              </a14:hiddenFill>
            </a:ext>
          </a:extLst>
        </p:spPr>
      </p:pic>
      <p:sp>
        <p:nvSpPr>
          <p:cNvPr id="4" name="矩形 3"/>
          <p:cNvSpPr/>
          <p:nvPr userDrawn="1"/>
        </p:nvSpPr>
        <p:spPr>
          <a:xfrm>
            <a:off x="0" y="634868"/>
            <a:ext cx="12192000" cy="5870164"/>
          </a:xfrm>
          <a:prstGeom prst="rect">
            <a:avLst/>
          </a:prstGeom>
          <a:solidFill>
            <a:schemeClr val="bg1">
              <a:lumMod val="85000"/>
              <a:alpha val="8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740A9837-CF2A-49F4-AF29-96FF8109E27C}" type="datetimeFigureOut">
              <a:rPr lang="zh-CN" altLang="en-US" smtClean="0"/>
              <a:t>2026/4/15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3825E0E-55C3-417E-8DCB-23215ADA6F0D}" type="slidenum">
              <a:rPr lang="zh-CN" altLang="en-US" smtClean="0"/>
              <a:t>‹#›</a:t>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740A9837-CF2A-49F4-AF29-96FF8109E27C}" type="datetimeFigureOut">
              <a:rPr lang="zh-CN" altLang="en-US" smtClean="0"/>
              <a:t>2026/4/15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3825E0E-55C3-417E-8DCB-23215ADA6F0D}" type="slidenum">
              <a:rPr lang="zh-CN" altLang="en-US" smtClean="0"/>
              <a:t>‹#›</a:t>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740A9837-CF2A-49F4-AF29-96FF8109E27C}" type="datetimeFigureOut">
              <a:rPr lang="zh-CN" altLang="en-US" smtClean="0"/>
              <a:t>2026/4/15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3825E0E-55C3-417E-8DCB-23215ADA6F0D}" type="slidenum">
              <a:rPr lang="zh-CN" altLang="en-US" smtClean="0"/>
              <a:t>‹#›</a:t>
            </a:fld>
            <a:endParaRPr lang="zh-CN" alt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740A9837-CF2A-49F4-AF29-96FF8109E27C}" type="datetimeFigureOut">
              <a:rPr lang="zh-CN" altLang="en-US" smtClean="0"/>
              <a:t>2026/4/15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3825E0E-55C3-417E-8DCB-23215ADA6F0D}" type="slidenum">
              <a:rPr lang="zh-CN" altLang="en-US" smtClean="0"/>
              <a:t>‹#›</a:t>
            </a:fld>
            <a:endParaRPr lang="zh-CN" alt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新 -三、中国医学教育题库建设实践">
    <p:bg>
      <p:bgPr>
        <a:solidFill>
          <a:srgbClr val="FCFDF1"/>
        </a:solidFill>
        <a:effectLst/>
      </p:bgPr>
    </p:bg>
    <p:spTree>
      <p:nvGrpSpPr>
        <p:cNvPr id="1" name=""/>
        <p:cNvGrpSpPr/>
        <p:nvPr/>
      </p:nvGrpSpPr>
      <p:grpSpPr>
        <a:xfrm>
          <a:off x="0" y="0"/>
          <a:ext cx="0" cy="0"/>
          <a:chOff x="0" y="0"/>
          <a:chExt cx="0" cy="0"/>
        </a:xfrm>
      </p:grpSpPr>
      <p:sp>
        <p:nvSpPr>
          <p:cNvPr id="6" name="矩形 5"/>
          <p:cNvSpPr/>
          <p:nvPr/>
        </p:nvSpPr>
        <p:spPr>
          <a:xfrm>
            <a:off x="0" y="0"/>
            <a:ext cx="12192000" cy="6858000"/>
          </a:xfrm>
          <a:prstGeom prst="rect">
            <a:avLst/>
          </a:prstGeom>
          <a:solidFill>
            <a:srgbClr val="FFFFF5"/>
          </a:solidFill>
          <a:ln w="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2" name="直接箭头连接符 79"/>
          <p:cNvCxnSpPr/>
          <p:nvPr userDrawn="1"/>
        </p:nvCxnSpPr>
        <p:spPr bwMode="auto">
          <a:xfrm>
            <a:off x="4583832" y="260648"/>
            <a:ext cx="7272808" cy="0"/>
          </a:xfrm>
          <a:prstGeom prst="straightConnector1">
            <a:avLst/>
          </a:prstGeom>
          <a:ln w="6350">
            <a:solidFill>
              <a:srgbClr val="C00000"/>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5" name="文本框 4"/>
          <p:cNvSpPr txBox="1"/>
          <p:nvPr userDrawn="1"/>
        </p:nvSpPr>
        <p:spPr>
          <a:xfrm>
            <a:off x="263525" y="116309"/>
            <a:ext cx="4608339" cy="369332"/>
          </a:xfrm>
          <a:prstGeom prst="rect">
            <a:avLst/>
          </a:prstGeom>
          <a:solidFill>
            <a:srgbClr val="FFFFFF">
              <a:alpha val="0"/>
            </a:srgbClr>
          </a:solidFill>
          <a:scene3d>
            <a:camera prst="orthographicFront">
              <a:rot lat="0" lon="0" rev="0"/>
            </a:camera>
            <a:lightRig rig="threePt" dir="t">
              <a:rot lat="0" lon="0" rev="0"/>
            </a:lightRig>
          </a:scene3d>
          <a:sp3d prstMaterial="flat">
            <a:contourClr>
              <a:srgbClr val="000000"/>
            </a:contourClr>
          </a:sp3d>
        </p:spPr>
        <p:txBody>
          <a:bodyPr vert="horz" wrap="square" anchor="t" anchorCtr="0">
            <a:spAutoFit/>
          </a:bodyPr>
          <a:lstStyle/>
          <a:p>
            <a:pPr lvl="0" algn="l">
              <a:lnSpc>
                <a:spcPct val="90000"/>
              </a:lnSpc>
              <a:spcBef>
                <a:spcPct val="401000"/>
              </a:spcBef>
              <a:spcAft>
                <a:spcPct val="0"/>
              </a:spcAft>
            </a:pPr>
            <a:r>
              <a:rPr lang="zh-CN" altLang="en-US" sz="2000" b="0" i="0" u="none" dirty="0">
                <a:solidFill>
                  <a:srgbClr val="000000"/>
                </a:solidFill>
                <a:latin typeface="微软雅黑" panose="020B0503020204020204" pitchFamily="34" charset="-122"/>
                <a:ea typeface="微软雅黑" panose="020B0503020204020204" pitchFamily="34" charset="-122"/>
              </a:rPr>
              <a:t>三、中国医学教育题库建设实践</a:t>
            </a:r>
          </a:p>
        </p:txBody>
      </p:sp>
      <p:cxnSp>
        <p:nvCxnSpPr>
          <p:cNvPr id="2" name="直接连接符 15"/>
          <p:cNvCxnSpPr/>
          <p:nvPr userDrawn="1"/>
        </p:nvCxnSpPr>
        <p:spPr>
          <a:xfrm>
            <a:off x="335360" y="6597352"/>
            <a:ext cx="4824536"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pic>
        <p:nvPicPr>
          <p:cNvPr id="3" name="图片 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5352256" y="6448603"/>
            <a:ext cx="1487488" cy="297498"/>
          </a:xfrm>
          <a:prstGeom prst="rect">
            <a:avLst/>
          </a:prstGeom>
        </p:spPr>
      </p:pic>
      <p:cxnSp>
        <p:nvCxnSpPr>
          <p:cNvPr id="4" name="直接连接符 15"/>
          <p:cNvCxnSpPr/>
          <p:nvPr userDrawn="1"/>
        </p:nvCxnSpPr>
        <p:spPr>
          <a:xfrm>
            <a:off x="6888088" y="6597352"/>
            <a:ext cx="4935488"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7" name="Image 0" descr="preencoded.png"/>
          <p:cNvPicPr>
            <a:picLocks noChangeAspect="1"/>
          </p:cNvPicPr>
          <p:nvPr userDrawn="1"/>
        </p:nvPicPr>
        <p:blipFill>
          <a:blip r:embed="rId2"/>
          <a:srcRect l="6" r="6"/>
          <a:stretch>
            <a:fillRect/>
          </a:stretch>
        </p:blipFill>
        <p:spPr>
          <a:xfrm>
            <a:off x="0" y="0"/>
            <a:ext cx="12192000" cy="6858000"/>
          </a:xfrm>
          <a:prstGeom prst="rect">
            <a:avLst/>
          </a:prstGeom>
        </p:spPr>
      </p:pic>
      <p:grpSp>
        <p:nvGrpSpPr>
          <p:cNvPr id="11" name="cd003ed8-ab1c-48dd-a70a-89f557f73fcf" hidden="1"/>
          <p:cNvGrpSpPr/>
          <p:nvPr userDrawn="1"/>
        </p:nvGrpSpPr>
        <p:grpSpPr>
          <a:xfrm>
            <a:off x="0" y="5910588"/>
            <a:ext cx="12195176" cy="1943751"/>
            <a:chOff x="0" y="5910588"/>
            <a:chExt cx="12195176" cy="1943751"/>
          </a:xfrm>
        </p:grpSpPr>
        <p:sp>
          <p:nvSpPr>
            <p:cNvPr id="12" name="Freeform 6" hidden="1"/>
            <p:cNvSpPr/>
            <p:nvPr/>
          </p:nvSpPr>
          <p:spPr bwMode="auto">
            <a:xfrm>
              <a:off x="0" y="6114639"/>
              <a:ext cx="12192000" cy="1739700"/>
            </a:xfrm>
            <a:custGeom>
              <a:avLst/>
              <a:gdLst>
                <a:gd name="T0" fmla="*/ 1115 w 5702"/>
                <a:gd name="T1" fmla="*/ 0 h 1219"/>
                <a:gd name="T2" fmla="*/ 1277 w 5702"/>
                <a:gd name="T3" fmla="*/ 0 h 1219"/>
                <a:gd name="T4" fmla="*/ 1428 w 5702"/>
                <a:gd name="T5" fmla="*/ 2 h 1219"/>
                <a:gd name="T6" fmla="*/ 1569 w 5702"/>
                <a:gd name="T7" fmla="*/ 2 h 1219"/>
                <a:gd name="T8" fmla="*/ 1698 w 5702"/>
                <a:gd name="T9" fmla="*/ 4 h 1219"/>
                <a:gd name="T10" fmla="*/ 1816 w 5702"/>
                <a:gd name="T11" fmla="*/ 6 h 1219"/>
                <a:gd name="T12" fmla="*/ 1922 w 5702"/>
                <a:gd name="T13" fmla="*/ 7 h 1219"/>
                <a:gd name="T14" fmla="*/ 2018 w 5702"/>
                <a:gd name="T15" fmla="*/ 11 h 1219"/>
                <a:gd name="T16" fmla="*/ 2102 w 5702"/>
                <a:gd name="T17" fmla="*/ 14 h 1219"/>
                <a:gd name="T18" fmla="*/ 2201 w 5702"/>
                <a:gd name="T19" fmla="*/ 20 h 1219"/>
                <a:gd name="T20" fmla="*/ 2293 w 5702"/>
                <a:gd name="T21" fmla="*/ 32 h 1219"/>
                <a:gd name="T22" fmla="*/ 2375 w 5702"/>
                <a:gd name="T23" fmla="*/ 46 h 1219"/>
                <a:gd name="T24" fmla="*/ 2452 w 5702"/>
                <a:gd name="T25" fmla="*/ 63 h 1219"/>
                <a:gd name="T26" fmla="*/ 2518 w 5702"/>
                <a:gd name="T27" fmla="*/ 84 h 1219"/>
                <a:gd name="T28" fmla="*/ 2579 w 5702"/>
                <a:gd name="T29" fmla="*/ 107 h 1219"/>
                <a:gd name="T30" fmla="*/ 2633 w 5702"/>
                <a:gd name="T31" fmla="*/ 131 h 1219"/>
                <a:gd name="T32" fmla="*/ 2680 w 5702"/>
                <a:gd name="T33" fmla="*/ 157 h 1219"/>
                <a:gd name="T34" fmla="*/ 2722 w 5702"/>
                <a:gd name="T35" fmla="*/ 185 h 1219"/>
                <a:gd name="T36" fmla="*/ 2756 w 5702"/>
                <a:gd name="T37" fmla="*/ 213 h 1219"/>
                <a:gd name="T38" fmla="*/ 2788 w 5702"/>
                <a:gd name="T39" fmla="*/ 241 h 1219"/>
                <a:gd name="T40" fmla="*/ 2812 w 5702"/>
                <a:gd name="T41" fmla="*/ 269 h 1219"/>
                <a:gd name="T42" fmla="*/ 2835 w 5702"/>
                <a:gd name="T43" fmla="*/ 295 h 1219"/>
                <a:gd name="T44" fmla="*/ 2852 w 5702"/>
                <a:gd name="T45" fmla="*/ 319 h 1219"/>
                <a:gd name="T46" fmla="*/ 2868 w 5702"/>
                <a:gd name="T47" fmla="*/ 295 h 1219"/>
                <a:gd name="T48" fmla="*/ 2891 w 5702"/>
                <a:gd name="T49" fmla="*/ 269 h 1219"/>
                <a:gd name="T50" fmla="*/ 2915 w 5702"/>
                <a:gd name="T51" fmla="*/ 241 h 1219"/>
                <a:gd name="T52" fmla="*/ 2946 w 5702"/>
                <a:gd name="T53" fmla="*/ 213 h 1219"/>
                <a:gd name="T54" fmla="*/ 2981 w 5702"/>
                <a:gd name="T55" fmla="*/ 185 h 1219"/>
                <a:gd name="T56" fmla="*/ 3023 w 5702"/>
                <a:gd name="T57" fmla="*/ 157 h 1219"/>
                <a:gd name="T58" fmla="*/ 3070 w 5702"/>
                <a:gd name="T59" fmla="*/ 131 h 1219"/>
                <a:gd name="T60" fmla="*/ 3124 w 5702"/>
                <a:gd name="T61" fmla="*/ 107 h 1219"/>
                <a:gd name="T62" fmla="*/ 3185 w 5702"/>
                <a:gd name="T63" fmla="*/ 84 h 1219"/>
                <a:gd name="T64" fmla="*/ 3253 w 5702"/>
                <a:gd name="T65" fmla="*/ 63 h 1219"/>
                <a:gd name="T66" fmla="*/ 3328 w 5702"/>
                <a:gd name="T67" fmla="*/ 46 h 1219"/>
                <a:gd name="T68" fmla="*/ 3409 w 5702"/>
                <a:gd name="T69" fmla="*/ 32 h 1219"/>
                <a:gd name="T70" fmla="*/ 3502 w 5702"/>
                <a:gd name="T71" fmla="*/ 20 h 1219"/>
                <a:gd name="T72" fmla="*/ 3601 w 5702"/>
                <a:gd name="T73" fmla="*/ 14 h 1219"/>
                <a:gd name="T74" fmla="*/ 3684 w 5702"/>
                <a:gd name="T75" fmla="*/ 11 h 1219"/>
                <a:gd name="T76" fmla="*/ 3780 w 5702"/>
                <a:gd name="T77" fmla="*/ 7 h 1219"/>
                <a:gd name="T78" fmla="*/ 3886 w 5702"/>
                <a:gd name="T79" fmla="*/ 6 h 1219"/>
                <a:gd name="T80" fmla="*/ 4005 w 5702"/>
                <a:gd name="T81" fmla="*/ 4 h 1219"/>
                <a:gd name="T82" fmla="*/ 4134 w 5702"/>
                <a:gd name="T83" fmla="*/ 2 h 1219"/>
                <a:gd name="T84" fmla="*/ 4275 w 5702"/>
                <a:gd name="T85" fmla="*/ 2 h 1219"/>
                <a:gd name="T86" fmla="*/ 4426 w 5702"/>
                <a:gd name="T87" fmla="*/ 0 h 1219"/>
                <a:gd name="T88" fmla="*/ 4588 w 5702"/>
                <a:gd name="T89" fmla="*/ 0 h 1219"/>
                <a:gd name="T90" fmla="*/ 4799 w 5702"/>
                <a:gd name="T91" fmla="*/ 0 h 1219"/>
                <a:gd name="T92" fmla="*/ 4999 w 5702"/>
                <a:gd name="T93" fmla="*/ 2 h 1219"/>
                <a:gd name="T94" fmla="*/ 5189 w 5702"/>
                <a:gd name="T95" fmla="*/ 4 h 1219"/>
                <a:gd name="T96" fmla="*/ 5368 w 5702"/>
                <a:gd name="T97" fmla="*/ 6 h 1219"/>
                <a:gd name="T98" fmla="*/ 5541 w 5702"/>
                <a:gd name="T99" fmla="*/ 7 h 1219"/>
                <a:gd name="T100" fmla="*/ 5702 w 5702"/>
                <a:gd name="T101" fmla="*/ 9 h 1219"/>
                <a:gd name="T102" fmla="*/ 5702 w 5702"/>
                <a:gd name="T103" fmla="*/ 1219 h 1219"/>
                <a:gd name="T104" fmla="*/ 0 w 5702"/>
                <a:gd name="T105" fmla="*/ 1219 h 1219"/>
                <a:gd name="T106" fmla="*/ 0 w 5702"/>
                <a:gd name="T107" fmla="*/ 9 h 1219"/>
                <a:gd name="T108" fmla="*/ 164 w 5702"/>
                <a:gd name="T109" fmla="*/ 7 h 1219"/>
                <a:gd name="T110" fmla="*/ 335 w 5702"/>
                <a:gd name="T111" fmla="*/ 6 h 1219"/>
                <a:gd name="T112" fmla="*/ 514 w 5702"/>
                <a:gd name="T113" fmla="*/ 4 h 1219"/>
                <a:gd name="T114" fmla="*/ 704 w 5702"/>
                <a:gd name="T115" fmla="*/ 2 h 1219"/>
                <a:gd name="T116" fmla="*/ 904 w 5702"/>
                <a:gd name="T117" fmla="*/ 0 h 1219"/>
                <a:gd name="T118" fmla="*/ 1115 w 5702"/>
                <a:gd name="T119" fmla="*/ 0 h 1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702" h="1219">
                  <a:moveTo>
                    <a:pt x="1115" y="0"/>
                  </a:moveTo>
                  <a:lnTo>
                    <a:pt x="1277" y="0"/>
                  </a:lnTo>
                  <a:lnTo>
                    <a:pt x="1428" y="2"/>
                  </a:lnTo>
                  <a:lnTo>
                    <a:pt x="1569" y="2"/>
                  </a:lnTo>
                  <a:lnTo>
                    <a:pt x="1698" y="4"/>
                  </a:lnTo>
                  <a:lnTo>
                    <a:pt x="1816" y="6"/>
                  </a:lnTo>
                  <a:lnTo>
                    <a:pt x="1922" y="7"/>
                  </a:lnTo>
                  <a:lnTo>
                    <a:pt x="2018" y="11"/>
                  </a:lnTo>
                  <a:lnTo>
                    <a:pt x="2102" y="14"/>
                  </a:lnTo>
                  <a:lnTo>
                    <a:pt x="2201" y="20"/>
                  </a:lnTo>
                  <a:lnTo>
                    <a:pt x="2293" y="32"/>
                  </a:lnTo>
                  <a:lnTo>
                    <a:pt x="2375" y="46"/>
                  </a:lnTo>
                  <a:lnTo>
                    <a:pt x="2452" y="63"/>
                  </a:lnTo>
                  <a:lnTo>
                    <a:pt x="2518" y="84"/>
                  </a:lnTo>
                  <a:lnTo>
                    <a:pt x="2579" y="107"/>
                  </a:lnTo>
                  <a:lnTo>
                    <a:pt x="2633" y="131"/>
                  </a:lnTo>
                  <a:lnTo>
                    <a:pt x="2680" y="157"/>
                  </a:lnTo>
                  <a:lnTo>
                    <a:pt x="2722" y="185"/>
                  </a:lnTo>
                  <a:lnTo>
                    <a:pt x="2756" y="213"/>
                  </a:lnTo>
                  <a:lnTo>
                    <a:pt x="2788" y="241"/>
                  </a:lnTo>
                  <a:lnTo>
                    <a:pt x="2812" y="269"/>
                  </a:lnTo>
                  <a:lnTo>
                    <a:pt x="2835" y="295"/>
                  </a:lnTo>
                  <a:lnTo>
                    <a:pt x="2852" y="319"/>
                  </a:lnTo>
                  <a:lnTo>
                    <a:pt x="2868" y="295"/>
                  </a:lnTo>
                  <a:lnTo>
                    <a:pt x="2891" y="269"/>
                  </a:lnTo>
                  <a:lnTo>
                    <a:pt x="2915" y="241"/>
                  </a:lnTo>
                  <a:lnTo>
                    <a:pt x="2946" y="213"/>
                  </a:lnTo>
                  <a:lnTo>
                    <a:pt x="2981" y="185"/>
                  </a:lnTo>
                  <a:lnTo>
                    <a:pt x="3023" y="157"/>
                  </a:lnTo>
                  <a:lnTo>
                    <a:pt x="3070" y="131"/>
                  </a:lnTo>
                  <a:lnTo>
                    <a:pt x="3124" y="107"/>
                  </a:lnTo>
                  <a:lnTo>
                    <a:pt x="3185" y="84"/>
                  </a:lnTo>
                  <a:lnTo>
                    <a:pt x="3253" y="63"/>
                  </a:lnTo>
                  <a:lnTo>
                    <a:pt x="3328" y="46"/>
                  </a:lnTo>
                  <a:lnTo>
                    <a:pt x="3409" y="32"/>
                  </a:lnTo>
                  <a:lnTo>
                    <a:pt x="3502" y="20"/>
                  </a:lnTo>
                  <a:lnTo>
                    <a:pt x="3601" y="14"/>
                  </a:lnTo>
                  <a:lnTo>
                    <a:pt x="3684" y="11"/>
                  </a:lnTo>
                  <a:lnTo>
                    <a:pt x="3780" y="7"/>
                  </a:lnTo>
                  <a:lnTo>
                    <a:pt x="3886" y="6"/>
                  </a:lnTo>
                  <a:lnTo>
                    <a:pt x="4005" y="4"/>
                  </a:lnTo>
                  <a:lnTo>
                    <a:pt x="4134" y="2"/>
                  </a:lnTo>
                  <a:lnTo>
                    <a:pt x="4275" y="2"/>
                  </a:lnTo>
                  <a:lnTo>
                    <a:pt x="4426" y="0"/>
                  </a:lnTo>
                  <a:lnTo>
                    <a:pt x="4588" y="0"/>
                  </a:lnTo>
                  <a:lnTo>
                    <a:pt x="4799" y="0"/>
                  </a:lnTo>
                  <a:lnTo>
                    <a:pt x="4999" y="2"/>
                  </a:lnTo>
                  <a:lnTo>
                    <a:pt x="5189" y="4"/>
                  </a:lnTo>
                  <a:lnTo>
                    <a:pt x="5368" y="6"/>
                  </a:lnTo>
                  <a:lnTo>
                    <a:pt x="5541" y="7"/>
                  </a:lnTo>
                  <a:lnTo>
                    <a:pt x="5702" y="9"/>
                  </a:lnTo>
                  <a:lnTo>
                    <a:pt x="5702" y="1219"/>
                  </a:lnTo>
                  <a:lnTo>
                    <a:pt x="0" y="1219"/>
                  </a:lnTo>
                  <a:lnTo>
                    <a:pt x="0" y="9"/>
                  </a:lnTo>
                  <a:lnTo>
                    <a:pt x="164" y="7"/>
                  </a:lnTo>
                  <a:lnTo>
                    <a:pt x="335" y="6"/>
                  </a:lnTo>
                  <a:lnTo>
                    <a:pt x="514" y="4"/>
                  </a:lnTo>
                  <a:lnTo>
                    <a:pt x="704" y="2"/>
                  </a:lnTo>
                  <a:lnTo>
                    <a:pt x="904" y="0"/>
                  </a:lnTo>
                  <a:lnTo>
                    <a:pt x="1115" y="0"/>
                  </a:lnTo>
                  <a:close/>
                </a:path>
              </a:pathLst>
            </a:custGeom>
            <a:solidFill>
              <a:schemeClr val="accent1"/>
            </a:solidFill>
            <a:ln w="0">
              <a:noFill/>
              <a:prstDash val="solid"/>
              <a:round/>
            </a:ln>
          </p:spPr>
          <p:txBody>
            <a:bodyPr vert="horz" wrap="square" lIns="121919" tIns="60959" rIns="121919" bIns="60959" numCol="1" anchor="t" anchorCtr="0" compatLnSpc="1"/>
            <a:lstStyle/>
            <a:p>
              <a:endParaRPr lang="zh-CN" altLang="en-US" sz="1705"/>
            </a:p>
          </p:txBody>
        </p:sp>
        <p:sp>
          <p:nvSpPr>
            <p:cNvPr id="13" name="Freeform 7" hidden="1"/>
            <p:cNvSpPr/>
            <p:nvPr/>
          </p:nvSpPr>
          <p:spPr bwMode="auto">
            <a:xfrm>
              <a:off x="3176" y="5910588"/>
              <a:ext cx="12192000" cy="562299"/>
            </a:xfrm>
            <a:custGeom>
              <a:avLst/>
              <a:gdLst>
                <a:gd name="T0" fmla="*/ 1184 w 5702"/>
                <a:gd name="T1" fmla="*/ 0 h 394"/>
                <a:gd name="T2" fmla="*/ 1492 w 5702"/>
                <a:gd name="T3" fmla="*/ 2 h 394"/>
                <a:gd name="T4" fmla="*/ 1754 w 5702"/>
                <a:gd name="T5" fmla="*/ 5 h 394"/>
                <a:gd name="T6" fmla="*/ 1968 w 5702"/>
                <a:gd name="T7" fmla="*/ 11 h 394"/>
                <a:gd name="T8" fmla="*/ 2156 w 5702"/>
                <a:gd name="T9" fmla="*/ 19 h 394"/>
                <a:gd name="T10" fmla="*/ 2333 w 5702"/>
                <a:gd name="T11" fmla="*/ 42 h 394"/>
                <a:gd name="T12" fmla="*/ 2480 w 5702"/>
                <a:gd name="T13" fmla="*/ 78 h 394"/>
                <a:gd name="T14" fmla="*/ 2598 w 5702"/>
                <a:gd name="T15" fmla="*/ 122 h 394"/>
                <a:gd name="T16" fmla="*/ 2690 w 5702"/>
                <a:gd name="T17" fmla="*/ 172 h 394"/>
                <a:gd name="T18" fmla="*/ 2763 w 5702"/>
                <a:gd name="T19" fmla="*/ 225 h 394"/>
                <a:gd name="T20" fmla="*/ 2816 w 5702"/>
                <a:gd name="T21" fmla="*/ 277 h 394"/>
                <a:gd name="T22" fmla="*/ 2852 w 5702"/>
                <a:gd name="T23" fmla="*/ 326 h 394"/>
                <a:gd name="T24" fmla="*/ 2887 w 5702"/>
                <a:gd name="T25" fmla="*/ 277 h 394"/>
                <a:gd name="T26" fmla="*/ 2939 w 5702"/>
                <a:gd name="T27" fmla="*/ 225 h 394"/>
                <a:gd name="T28" fmla="*/ 3012 w 5702"/>
                <a:gd name="T29" fmla="*/ 172 h 394"/>
                <a:gd name="T30" fmla="*/ 3105 w 5702"/>
                <a:gd name="T31" fmla="*/ 122 h 394"/>
                <a:gd name="T32" fmla="*/ 3223 w 5702"/>
                <a:gd name="T33" fmla="*/ 78 h 394"/>
                <a:gd name="T34" fmla="*/ 3369 w 5702"/>
                <a:gd name="T35" fmla="*/ 42 h 394"/>
                <a:gd name="T36" fmla="*/ 3547 w 5702"/>
                <a:gd name="T37" fmla="*/ 19 h 394"/>
                <a:gd name="T38" fmla="*/ 3735 w 5702"/>
                <a:gd name="T39" fmla="*/ 11 h 394"/>
                <a:gd name="T40" fmla="*/ 3949 w 5702"/>
                <a:gd name="T41" fmla="*/ 5 h 394"/>
                <a:gd name="T42" fmla="*/ 4210 w 5702"/>
                <a:gd name="T43" fmla="*/ 2 h 394"/>
                <a:gd name="T44" fmla="*/ 4519 w 5702"/>
                <a:gd name="T45" fmla="*/ 0 h 394"/>
                <a:gd name="T46" fmla="*/ 4907 w 5702"/>
                <a:gd name="T47" fmla="*/ 0 h 394"/>
                <a:gd name="T48" fmla="*/ 5318 w 5702"/>
                <a:gd name="T49" fmla="*/ 2 h 394"/>
                <a:gd name="T50" fmla="*/ 5702 w 5702"/>
                <a:gd name="T51" fmla="*/ 5 h 394"/>
                <a:gd name="T52" fmla="*/ 5513 w 5702"/>
                <a:gd name="T53" fmla="*/ 72 h 394"/>
                <a:gd name="T54" fmla="*/ 5116 w 5702"/>
                <a:gd name="T55" fmla="*/ 70 h 394"/>
                <a:gd name="T56" fmla="*/ 4689 w 5702"/>
                <a:gd name="T57" fmla="*/ 68 h 394"/>
                <a:gd name="T58" fmla="*/ 4358 w 5702"/>
                <a:gd name="T59" fmla="*/ 70 h 394"/>
                <a:gd name="T60" fmla="*/ 4073 w 5702"/>
                <a:gd name="T61" fmla="*/ 72 h 394"/>
                <a:gd name="T62" fmla="*/ 3836 w 5702"/>
                <a:gd name="T63" fmla="*/ 75 h 394"/>
                <a:gd name="T64" fmla="*/ 3648 w 5702"/>
                <a:gd name="T65" fmla="*/ 80 h 394"/>
                <a:gd name="T66" fmla="*/ 3455 w 5702"/>
                <a:gd name="T67" fmla="*/ 98 h 394"/>
                <a:gd name="T68" fmla="*/ 3293 w 5702"/>
                <a:gd name="T69" fmla="*/ 127 h 394"/>
                <a:gd name="T70" fmla="*/ 3162 w 5702"/>
                <a:gd name="T71" fmla="*/ 167 h 394"/>
                <a:gd name="T72" fmla="*/ 3056 w 5702"/>
                <a:gd name="T73" fmla="*/ 214 h 394"/>
                <a:gd name="T74" fmla="*/ 2974 w 5702"/>
                <a:gd name="T75" fmla="*/ 266 h 394"/>
                <a:gd name="T76" fmla="*/ 2911 w 5702"/>
                <a:gd name="T77" fmla="*/ 320 h 394"/>
                <a:gd name="T78" fmla="*/ 2868 w 5702"/>
                <a:gd name="T79" fmla="*/ 371 h 394"/>
                <a:gd name="T80" fmla="*/ 2835 w 5702"/>
                <a:gd name="T81" fmla="*/ 371 h 394"/>
                <a:gd name="T82" fmla="*/ 2791 w 5702"/>
                <a:gd name="T83" fmla="*/ 320 h 394"/>
                <a:gd name="T84" fmla="*/ 2730 w 5702"/>
                <a:gd name="T85" fmla="*/ 266 h 394"/>
                <a:gd name="T86" fmla="*/ 2647 w 5702"/>
                <a:gd name="T87" fmla="*/ 214 h 394"/>
                <a:gd name="T88" fmla="*/ 2542 w 5702"/>
                <a:gd name="T89" fmla="*/ 167 h 394"/>
                <a:gd name="T90" fmla="*/ 2410 w 5702"/>
                <a:gd name="T91" fmla="*/ 127 h 394"/>
                <a:gd name="T92" fmla="*/ 2248 w 5702"/>
                <a:gd name="T93" fmla="*/ 98 h 394"/>
                <a:gd name="T94" fmla="*/ 2055 w 5702"/>
                <a:gd name="T95" fmla="*/ 80 h 394"/>
                <a:gd name="T96" fmla="*/ 1867 w 5702"/>
                <a:gd name="T97" fmla="*/ 75 h 394"/>
                <a:gd name="T98" fmla="*/ 1630 w 5702"/>
                <a:gd name="T99" fmla="*/ 72 h 394"/>
                <a:gd name="T100" fmla="*/ 1344 w 5702"/>
                <a:gd name="T101" fmla="*/ 70 h 394"/>
                <a:gd name="T102" fmla="*/ 1014 w 5702"/>
                <a:gd name="T103" fmla="*/ 68 h 394"/>
                <a:gd name="T104" fmla="*/ 587 w 5702"/>
                <a:gd name="T105" fmla="*/ 70 h 394"/>
                <a:gd name="T106" fmla="*/ 190 w 5702"/>
                <a:gd name="T107" fmla="*/ 72 h 394"/>
                <a:gd name="T108" fmla="*/ 0 w 5702"/>
                <a:gd name="T109" fmla="*/ 5 h 394"/>
                <a:gd name="T110" fmla="*/ 385 w 5702"/>
                <a:gd name="T111" fmla="*/ 2 h 394"/>
                <a:gd name="T112" fmla="*/ 796 w 5702"/>
                <a:gd name="T113" fmla="*/ 0 h 3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5702" h="394">
                  <a:moveTo>
                    <a:pt x="1014" y="0"/>
                  </a:moveTo>
                  <a:lnTo>
                    <a:pt x="1184" y="0"/>
                  </a:lnTo>
                  <a:lnTo>
                    <a:pt x="1344" y="0"/>
                  </a:lnTo>
                  <a:lnTo>
                    <a:pt x="1492" y="2"/>
                  </a:lnTo>
                  <a:lnTo>
                    <a:pt x="1630" y="4"/>
                  </a:lnTo>
                  <a:lnTo>
                    <a:pt x="1754" y="5"/>
                  </a:lnTo>
                  <a:lnTo>
                    <a:pt x="1867" y="7"/>
                  </a:lnTo>
                  <a:lnTo>
                    <a:pt x="1968" y="11"/>
                  </a:lnTo>
                  <a:lnTo>
                    <a:pt x="2055" y="12"/>
                  </a:lnTo>
                  <a:lnTo>
                    <a:pt x="2156" y="19"/>
                  </a:lnTo>
                  <a:lnTo>
                    <a:pt x="2248" y="30"/>
                  </a:lnTo>
                  <a:lnTo>
                    <a:pt x="2333" y="42"/>
                  </a:lnTo>
                  <a:lnTo>
                    <a:pt x="2410" y="59"/>
                  </a:lnTo>
                  <a:lnTo>
                    <a:pt x="2480" y="78"/>
                  </a:lnTo>
                  <a:lnTo>
                    <a:pt x="2542" y="99"/>
                  </a:lnTo>
                  <a:lnTo>
                    <a:pt x="2598" y="122"/>
                  </a:lnTo>
                  <a:lnTo>
                    <a:pt x="2647" y="146"/>
                  </a:lnTo>
                  <a:lnTo>
                    <a:pt x="2690" y="172"/>
                  </a:lnTo>
                  <a:lnTo>
                    <a:pt x="2730" y="199"/>
                  </a:lnTo>
                  <a:lnTo>
                    <a:pt x="2763" y="225"/>
                  </a:lnTo>
                  <a:lnTo>
                    <a:pt x="2791" y="253"/>
                  </a:lnTo>
                  <a:lnTo>
                    <a:pt x="2816" y="277"/>
                  </a:lnTo>
                  <a:lnTo>
                    <a:pt x="2835" y="303"/>
                  </a:lnTo>
                  <a:lnTo>
                    <a:pt x="2852" y="326"/>
                  </a:lnTo>
                  <a:lnTo>
                    <a:pt x="2868" y="303"/>
                  </a:lnTo>
                  <a:lnTo>
                    <a:pt x="2887" y="277"/>
                  </a:lnTo>
                  <a:lnTo>
                    <a:pt x="2911" y="253"/>
                  </a:lnTo>
                  <a:lnTo>
                    <a:pt x="2939" y="225"/>
                  </a:lnTo>
                  <a:lnTo>
                    <a:pt x="2974" y="199"/>
                  </a:lnTo>
                  <a:lnTo>
                    <a:pt x="3012" y="172"/>
                  </a:lnTo>
                  <a:lnTo>
                    <a:pt x="3056" y="146"/>
                  </a:lnTo>
                  <a:lnTo>
                    <a:pt x="3105" y="122"/>
                  </a:lnTo>
                  <a:lnTo>
                    <a:pt x="3162" y="99"/>
                  </a:lnTo>
                  <a:lnTo>
                    <a:pt x="3223" y="78"/>
                  </a:lnTo>
                  <a:lnTo>
                    <a:pt x="3293" y="59"/>
                  </a:lnTo>
                  <a:lnTo>
                    <a:pt x="3369" y="42"/>
                  </a:lnTo>
                  <a:lnTo>
                    <a:pt x="3455" y="30"/>
                  </a:lnTo>
                  <a:lnTo>
                    <a:pt x="3547" y="19"/>
                  </a:lnTo>
                  <a:lnTo>
                    <a:pt x="3648" y="12"/>
                  </a:lnTo>
                  <a:lnTo>
                    <a:pt x="3735" y="11"/>
                  </a:lnTo>
                  <a:lnTo>
                    <a:pt x="3836" y="7"/>
                  </a:lnTo>
                  <a:lnTo>
                    <a:pt x="3949" y="5"/>
                  </a:lnTo>
                  <a:lnTo>
                    <a:pt x="4073" y="4"/>
                  </a:lnTo>
                  <a:lnTo>
                    <a:pt x="4210" y="2"/>
                  </a:lnTo>
                  <a:lnTo>
                    <a:pt x="4358" y="0"/>
                  </a:lnTo>
                  <a:lnTo>
                    <a:pt x="4519" y="0"/>
                  </a:lnTo>
                  <a:lnTo>
                    <a:pt x="4689" y="0"/>
                  </a:lnTo>
                  <a:lnTo>
                    <a:pt x="4907" y="0"/>
                  </a:lnTo>
                  <a:lnTo>
                    <a:pt x="5116" y="2"/>
                  </a:lnTo>
                  <a:lnTo>
                    <a:pt x="5318" y="2"/>
                  </a:lnTo>
                  <a:lnTo>
                    <a:pt x="5513" y="4"/>
                  </a:lnTo>
                  <a:lnTo>
                    <a:pt x="5702" y="5"/>
                  </a:lnTo>
                  <a:lnTo>
                    <a:pt x="5702" y="73"/>
                  </a:lnTo>
                  <a:lnTo>
                    <a:pt x="5513" y="72"/>
                  </a:lnTo>
                  <a:lnTo>
                    <a:pt x="5318" y="70"/>
                  </a:lnTo>
                  <a:lnTo>
                    <a:pt x="5116" y="70"/>
                  </a:lnTo>
                  <a:lnTo>
                    <a:pt x="4907" y="68"/>
                  </a:lnTo>
                  <a:lnTo>
                    <a:pt x="4689" y="68"/>
                  </a:lnTo>
                  <a:lnTo>
                    <a:pt x="4519" y="68"/>
                  </a:lnTo>
                  <a:lnTo>
                    <a:pt x="4358" y="70"/>
                  </a:lnTo>
                  <a:lnTo>
                    <a:pt x="4210" y="70"/>
                  </a:lnTo>
                  <a:lnTo>
                    <a:pt x="4073" y="72"/>
                  </a:lnTo>
                  <a:lnTo>
                    <a:pt x="3949" y="73"/>
                  </a:lnTo>
                  <a:lnTo>
                    <a:pt x="3836" y="75"/>
                  </a:lnTo>
                  <a:lnTo>
                    <a:pt x="3735" y="78"/>
                  </a:lnTo>
                  <a:lnTo>
                    <a:pt x="3648" y="80"/>
                  </a:lnTo>
                  <a:lnTo>
                    <a:pt x="3547" y="87"/>
                  </a:lnTo>
                  <a:lnTo>
                    <a:pt x="3455" y="98"/>
                  </a:lnTo>
                  <a:lnTo>
                    <a:pt x="3369" y="110"/>
                  </a:lnTo>
                  <a:lnTo>
                    <a:pt x="3293" y="127"/>
                  </a:lnTo>
                  <a:lnTo>
                    <a:pt x="3223" y="146"/>
                  </a:lnTo>
                  <a:lnTo>
                    <a:pt x="3162" y="167"/>
                  </a:lnTo>
                  <a:lnTo>
                    <a:pt x="3105" y="190"/>
                  </a:lnTo>
                  <a:lnTo>
                    <a:pt x="3056" y="214"/>
                  </a:lnTo>
                  <a:lnTo>
                    <a:pt x="3012" y="240"/>
                  </a:lnTo>
                  <a:lnTo>
                    <a:pt x="2974" y="266"/>
                  </a:lnTo>
                  <a:lnTo>
                    <a:pt x="2939" y="293"/>
                  </a:lnTo>
                  <a:lnTo>
                    <a:pt x="2911" y="320"/>
                  </a:lnTo>
                  <a:lnTo>
                    <a:pt x="2887" y="345"/>
                  </a:lnTo>
                  <a:lnTo>
                    <a:pt x="2868" y="371"/>
                  </a:lnTo>
                  <a:lnTo>
                    <a:pt x="2852" y="394"/>
                  </a:lnTo>
                  <a:lnTo>
                    <a:pt x="2835" y="371"/>
                  </a:lnTo>
                  <a:lnTo>
                    <a:pt x="2816" y="345"/>
                  </a:lnTo>
                  <a:lnTo>
                    <a:pt x="2791" y="320"/>
                  </a:lnTo>
                  <a:lnTo>
                    <a:pt x="2763" y="293"/>
                  </a:lnTo>
                  <a:lnTo>
                    <a:pt x="2730" y="266"/>
                  </a:lnTo>
                  <a:lnTo>
                    <a:pt x="2690" y="240"/>
                  </a:lnTo>
                  <a:lnTo>
                    <a:pt x="2647" y="214"/>
                  </a:lnTo>
                  <a:lnTo>
                    <a:pt x="2598" y="190"/>
                  </a:lnTo>
                  <a:lnTo>
                    <a:pt x="2542" y="167"/>
                  </a:lnTo>
                  <a:lnTo>
                    <a:pt x="2480" y="146"/>
                  </a:lnTo>
                  <a:lnTo>
                    <a:pt x="2410" y="127"/>
                  </a:lnTo>
                  <a:lnTo>
                    <a:pt x="2333" y="110"/>
                  </a:lnTo>
                  <a:lnTo>
                    <a:pt x="2248" y="98"/>
                  </a:lnTo>
                  <a:lnTo>
                    <a:pt x="2156" y="87"/>
                  </a:lnTo>
                  <a:lnTo>
                    <a:pt x="2055" y="80"/>
                  </a:lnTo>
                  <a:lnTo>
                    <a:pt x="1968" y="78"/>
                  </a:lnTo>
                  <a:lnTo>
                    <a:pt x="1867" y="75"/>
                  </a:lnTo>
                  <a:lnTo>
                    <a:pt x="1754" y="73"/>
                  </a:lnTo>
                  <a:lnTo>
                    <a:pt x="1630" y="72"/>
                  </a:lnTo>
                  <a:lnTo>
                    <a:pt x="1492" y="70"/>
                  </a:lnTo>
                  <a:lnTo>
                    <a:pt x="1344" y="70"/>
                  </a:lnTo>
                  <a:lnTo>
                    <a:pt x="1184" y="68"/>
                  </a:lnTo>
                  <a:lnTo>
                    <a:pt x="1014" y="68"/>
                  </a:lnTo>
                  <a:lnTo>
                    <a:pt x="796" y="68"/>
                  </a:lnTo>
                  <a:lnTo>
                    <a:pt x="587" y="70"/>
                  </a:lnTo>
                  <a:lnTo>
                    <a:pt x="385" y="70"/>
                  </a:lnTo>
                  <a:lnTo>
                    <a:pt x="190" y="72"/>
                  </a:lnTo>
                  <a:lnTo>
                    <a:pt x="0" y="73"/>
                  </a:lnTo>
                  <a:lnTo>
                    <a:pt x="0" y="5"/>
                  </a:lnTo>
                  <a:lnTo>
                    <a:pt x="190" y="4"/>
                  </a:lnTo>
                  <a:lnTo>
                    <a:pt x="385" y="2"/>
                  </a:lnTo>
                  <a:lnTo>
                    <a:pt x="587" y="2"/>
                  </a:lnTo>
                  <a:lnTo>
                    <a:pt x="796" y="0"/>
                  </a:lnTo>
                  <a:lnTo>
                    <a:pt x="1014" y="0"/>
                  </a:lnTo>
                  <a:close/>
                </a:path>
              </a:pathLst>
            </a:custGeom>
            <a:solidFill>
              <a:schemeClr val="accent1"/>
            </a:solidFill>
            <a:ln w="0">
              <a:noFill/>
              <a:prstDash val="solid"/>
              <a:round/>
            </a:ln>
          </p:spPr>
          <p:txBody>
            <a:bodyPr vert="horz" wrap="square" lIns="121919" tIns="60959" rIns="121919" bIns="60959" numCol="1" anchor="t" anchorCtr="0" compatLnSpc="1"/>
            <a:lstStyle/>
            <a:p>
              <a:endParaRPr lang="zh-CN" altLang="en-US" sz="1705"/>
            </a:p>
          </p:txBody>
        </p:sp>
      </p:grpSp>
    </p:spTree>
    <p:extLst>
      <p:ext uri="{BB962C8B-B14F-4D97-AF65-F5344CB8AC3E}">
        <p14:creationId xmlns:p14="http://schemas.microsoft.com/office/powerpoint/2010/main" val="6342180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pic>
        <p:nvPicPr>
          <p:cNvPr id="6" name="e9fb744c-17c1-4b7a-9d1c-670c0ef5a85a"/>
          <p:cNvPicPr/>
          <p:nvPr userDrawn="1"/>
        </p:nvPicPr>
        <p:blipFill>
          <a:blip r:embed="rId2">
            <a:extLst>
              <a:ext uri="{28A0092B-C50C-407E-A947-70E740481C1C}">
                <a14:useLocalDpi xmlns:a14="http://schemas.microsoft.com/office/drawing/2010/main" val="0"/>
              </a:ext>
            </a:extLst>
          </a:blip>
          <a:srcRect r="26" b="59099"/>
          <a:stretch>
            <a:fillRect/>
          </a:stretch>
        </p:blipFill>
        <p:spPr>
          <a:xfrm>
            <a:off x="0" y="6062988"/>
            <a:ext cx="12192000" cy="795011"/>
          </a:xfrm>
          <a:prstGeom prst="rect">
            <a:avLst/>
          </a:prstGeom>
        </p:spPr>
      </p:pic>
      <p:pic>
        <p:nvPicPr>
          <p:cNvPr id="8" name="图片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85061" y="180975"/>
            <a:ext cx="2865474" cy="573095"/>
          </a:xfrm>
          <a:prstGeom prst="rect">
            <a:avLst/>
          </a:prstGeom>
        </p:spPr>
      </p:pic>
      <p:pic>
        <p:nvPicPr>
          <p:cNvPr id="4" name="图片 3" hidden="1"/>
          <p:cNvPicPr>
            <a:picLocks noChangeAspect="1"/>
          </p:cNvPicPr>
          <p:nvPr userDrawn="1"/>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r="577" b="36637"/>
          <a:stretch>
            <a:fillRect/>
          </a:stretch>
        </p:blipFill>
        <p:spPr>
          <a:xfrm>
            <a:off x="51581" y="6062988"/>
            <a:ext cx="12121662" cy="764533"/>
          </a:xfrm>
          <a:custGeom>
            <a:avLst/>
            <a:gdLst>
              <a:gd name="connsiteX0" fmla="*/ 0 w 12121662"/>
              <a:gd name="connsiteY0" fmla="*/ 0 h 713627"/>
              <a:gd name="connsiteX1" fmla="*/ 3273178 w 12121662"/>
              <a:gd name="connsiteY1" fmla="*/ 0 h 713627"/>
              <a:gd name="connsiteX2" fmla="*/ 4811151 w 12121662"/>
              <a:gd name="connsiteY2" fmla="*/ 14932 h 713627"/>
              <a:gd name="connsiteX3" fmla="*/ 5270696 w 12121662"/>
              <a:gd name="connsiteY3" fmla="*/ 94649 h 713627"/>
              <a:gd name="connsiteX4" fmla="*/ 5617699 w 12121662"/>
              <a:gd name="connsiteY4" fmla="*/ 179055 h 713627"/>
              <a:gd name="connsiteX5" fmla="*/ 5941256 w 12121662"/>
              <a:gd name="connsiteY5" fmla="*/ 357245 h 713627"/>
              <a:gd name="connsiteX6" fmla="*/ 6077244 w 12121662"/>
              <a:gd name="connsiteY6" fmla="*/ 441652 h 713627"/>
              <a:gd name="connsiteX7" fmla="*/ 6377354 w 12121662"/>
              <a:gd name="connsiteY7" fmla="*/ 230636 h 713627"/>
              <a:gd name="connsiteX8" fmla="*/ 7005711 w 12121662"/>
              <a:gd name="connsiteY8" fmla="*/ 61824 h 713627"/>
              <a:gd name="connsiteX9" fmla="*/ 7760677 w 12121662"/>
              <a:gd name="connsiteY9" fmla="*/ 5553 h 713627"/>
              <a:gd name="connsiteX10" fmla="*/ 9048968 w 12121662"/>
              <a:gd name="connsiteY10" fmla="*/ 0 h 713627"/>
              <a:gd name="connsiteX11" fmla="*/ 12112454 w 12121662"/>
              <a:gd name="connsiteY11" fmla="*/ 0 h 713627"/>
              <a:gd name="connsiteX12" fmla="*/ 12121662 w 12121662"/>
              <a:gd name="connsiteY12" fmla="*/ 713627 h 713627"/>
              <a:gd name="connsiteX13" fmla="*/ 0 w 12121662"/>
              <a:gd name="connsiteY13" fmla="*/ 699630 h 713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21662" h="713627">
                <a:moveTo>
                  <a:pt x="0" y="0"/>
                </a:moveTo>
                <a:lnTo>
                  <a:pt x="3273178" y="0"/>
                </a:lnTo>
                <a:lnTo>
                  <a:pt x="4811151" y="14932"/>
                </a:lnTo>
                <a:lnTo>
                  <a:pt x="5270696" y="94649"/>
                </a:lnTo>
                <a:lnTo>
                  <a:pt x="5617699" y="179055"/>
                </a:lnTo>
                <a:lnTo>
                  <a:pt x="5941256" y="357245"/>
                </a:lnTo>
                <a:lnTo>
                  <a:pt x="6077244" y="441652"/>
                </a:lnTo>
                <a:lnTo>
                  <a:pt x="6377354" y="230636"/>
                </a:lnTo>
                <a:lnTo>
                  <a:pt x="7005711" y="61824"/>
                </a:lnTo>
                <a:lnTo>
                  <a:pt x="7760677" y="5553"/>
                </a:lnTo>
                <a:lnTo>
                  <a:pt x="9048968" y="0"/>
                </a:lnTo>
                <a:lnTo>
                  <a:pt x="12112454" y="0"/>
                </a:lnTo>
                <a:lnTo>
                  <a:pt x="12121662" y="713627"/>
                </a:lnTo>
                <a:lnTo>
                  <a:pt x="0" y="699630"/>
                </a:lnTo>
                <a:close/>
              </a:path>
            </a:pathLst>
          </a:custGeom>
        </p:spPr>
      </p:pic>
      <p:pic>
        <p:nvPicPr>
          <p:cNvPr id="18" name="图片 17"/>
          <p:cNvPicPr>
            <a:picLocks noChangeAspect="1"/>
          </p:cNvPicPr>
          <p:nvPr userDrawn="1"/>
        </p:nvPicPr>
        <p:blipFill>
          <a:blip r:embed="rId6">
            <a:alphaModFix amt="36000"/>
            <a:extLst>
              <a:ext uri="{BEBA8EAE-BF5A-486C-A8C5-ECC9F3942E4B}">
                <a14:imgProps xmlns:a14="http://schemas.microsoft.com/office/drawing/2010/main">
                  <a14:imgLayer r:embed="rId7">
                    <a14:imgEffect>
                      <a14:brightnessContrast bright="-5000" contrast="67000"/>
                    </a14:imgEffect>
                    <a14:imgEffect>
                      <a14:saturation sat="129000"/>
                    </a14:imgEffect>
                    <a14:imgEffect>
                      <a14:sharpenSoften amount="14000"/>
                    </a14:imgEffect>
                  </a14:imgLayer>
                </a14:imgProps>
              </a:ext>
              <a:ext uri="{28A0092B-C50C-407E-A947-70E740481C1C}">
                <a14:useLocalDpi xmlns:a14="http://schemas.microsoft.com/office/drawing/2010/main" val="0"/>
              </a:ext>
            </a:extLst>
          </a:blip>
          <a:srcRect l="45627" t="44860" r="35317" b="18380"/>
          <a:stretch>
            <a:fillRect/>
          </a:stretch>
        </p:blipFill>
        <p:spPr>
          <a:xfrm>
            <a:off x="5960012" y="5045612"/>
            <a:ext cx="2021059" cy="1720948"/>
          </a:xfrm>
          <a:custGeom>
            <a:avLst/>
            <a:gdLst>
              <a:gd name="connsiteX0" fmla="*/ 0 w 2021059"/>
              <a:gd name="connsiteY0" fmla="*/ 0 h 1720948"/>
              <a:gd name="connsiteX1" fmla="*/ 2021059 w 2021059"/>
              <a:gd name="connsiteY1" fmla="*/ 0 h 1720948"/>
              <a:gd name="connsiteX2" fmla="*/ 2021059 w 2021059"/>
              <a:gd name="connsiteY2" fmla="*/ 1720948 h 1720948"/>
              <a:gd name="connsiteX3" fmla="*/ 0 w 2021059"/>
              <a:gd name="connsiteY3" fmla="*/ 1720948 h 1720948"/>
              <a:gd name="connsiteX4" fmla="*/ 0 w 2021059"/>
              <a:gd name="connsiteY4" fmla="*/ 0 h 1720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1059" h="1720948">
                <a:moveTo>
                  <a:pt x="0" y="0"/>
                </a:moveTo>
                <a:lnTo>
                  <a:pt x="2021059" y="0"/>
                </a:lnTo>
                <a:lnTo>
                  <a:pt x="2021059" y="1720948"/>
                </a:lnTo>
                <a:lnTo>
                  <a:pt x="0" y="1720948"/>
                </a:lnTo>
                <a:lnTo>
                  <a:pt x="0" y="0"/>
                </a:lnTo>
                <a:close/>
              </a:path>
            </a:pathLst>
          </a:custGeom>
        </p:spPr>
      </p:pic>
      <p:pic>
        <p:nvPicPr>
          <p:cNvPr id="17" name="图片 16"/>
          <p:cNvPicPr>
            <a:picLocks noChangeAspect="1"/>
          </p:cNvPicPr>
          <p:nvPr userDrawn="1"/>
        </p:nvPicPr>
        <p:blipFill>
          <a:blip r:embed="rId6">
            <a:alphaModFix amt="36000"/>
            <a:extLst>
              <a:ext uri="{BEBA8EAE-BF5A-486C-A8C5-ECC9F3942E4B}">
                <a14:imgProps xmlns:a14="http://schemas.microsoft.com/office/drawing/2010/main">
                  <a14:imgLayer r:embed="rId7">
                    <a14:imgEffect>
                      <a14:brightnessContrast bright="-5000" contrast="67000"/>
                    </a14:imgEffect>
                    <a14:imgEffect>
                      <a14:saturation sat="129000"/>
                    </a14:imgEffect>
                    <a14:imgEffect>
                      <a14:sharpenSoften amount="14000"/>
                    </a14:imgEffect>
                  </a14:imgLayer>
                </a14:imgProps>
              </a:ext>
              <a:ext uri="{28A0092B-C50C-407E-A947-70E740481C1C}">
                <a14:useLocalDpi xmlns:a14="http://schemas.microsoft.com/office/drawing/2010/main" val="0"/>
              </a:ext>
            </a:extLst>
          </a:blip>
          <a:srcRect/>
          <a:stretch>
            <a:fillRect/>
          </a:stretch>
        </p:blipFill>
        <p:spPr>
          <a:xfrm>
            <a:off x="0" y="2176427"/>
            <a:ext cx="10606165" cy="4681572"/>
          </a:xfrm>
          <a:custGeom>
            <a:avLst/>
            <a:gdLst>
              <a:gd name="connsiteX0" fmla="*/ 0 w 10606165"/>
              <a:gd name="connsiteY0" fmla="*/ 0 h 4681572"/>
              <a:gd name="connsiteX1" fmla="*/ 10606165 w 10606165"/>
              <a:gd name="connsiteY1" fmla="*/ 0 h 4681572"/>
              <a:gd name="connsiteX2" fmla="*/ 10606165 w 10606165"/>
              <a:gd name="connsiteY2" fmla="*/ 4681572 h 4681572"/>
              <a:gd name="connsiteX3" fmla="*/ 0 w 10606165"/>
              <a:gd name="connsiteY3" fmla="*/ 4681572 h 4681572"/>
              <a:gd name="connsiteX4" fmla="*/ 0 w 10606165"/>
              <a:gd name="connsiteY4" fmla="*/ 0 h 4681572"/>
              <a:gd name="connsiteX5" fmla="*/ 4839286 w 10606165"/>
              <a:gd name="connsiteY5" fmla="*/ 2100151 h 4681572"/>
              <a:gd name="connsiteX6" fmla="*/ 4839286 w 10606165"/>
              <a:gd name="connsiteY6" fmla="*/ 3821099 h 4681572"/>
              <a:gd name="connsiteX7" fmla="*/ 6860345 w 10606165"/>
              <a:gd name="connsiteY7" fmla="*/ 3821099 h 4681572"/>
              <a:gd name="connsiteX8" fmla="*/ 6860345 w 10606165"/>
              <a:gd name="connsiteY8" fmla="*/ 2100151 h 4681572"/>
              <a:gd name="connsiteX9" fmla="*/ 4839286 w 10606165"/>
              <a:gd name="connsiteY9" fmla="*/ 2100151 h 4681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06165" h="4681572">
                <a:moveTo>
                  <a:pt x="0" y="0"/>
                </a:moveTo>
                <a:lnTo>
                  <a:pt x="10606165" y="0"/>
                </a:lnTo>
                <a:lnTo>
                  <a:pt x="10606165" y="4681572"/>
                </a:lnTo>
                <a:lnTo>
                  <a:pt x="0" y="4681572"/>
                </a:lnTo>
                <a:lnTo>
                  <a:pt x="0" y="0"/>
                </a:lnTo>
                <a:close/>
                <a:moveTo>
                  <a:pt x="4839286" y="2100151"/>
                </a:moveTo>
                <a:lnTo>
                  <a:pt x="4839286" y="3821099"/>
                </a:lnTo>
                <a:lnTo>
                  <a:pt x="6860345" y="3821099"/>
                </a:lnTo>
                <a:lnTo>
                  <a:pt x="6860345" y="2100151"/>
                </a:lnTo>
                <a:lnTo>
                  <a:pt x="4839286" y="2100151"/>
                </a:lnTo>
                <a:close/>
              </a:path>
            </a:pathLst>
          </a:custGeom>
        </p:spPr>
      </p:pic>
    </p:spTree>
    <p:extLst>
      <p:ext uri="{BB962C8B-B14F-4D97-AF65-F5344CB8AC3E}">
        <p14:creationId xmlns:p14="http://schemas.microsoft.com/office/powerpoint/2010/main" val="13759337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4_自定义版式">
    <p:spTree>
      <p:nvGrpSpPr>
        <p:cNvPr id="1" name=""/>
        <p:cNvGrpSpPr/>
        <p:nvPr/>
      </p:nvGrpSpPr>
      <p:grpSpPr>
        <a:xfrm>
          <a:off x="0" y="0"/>
          <a:ext cx="0" cy="0"/>
          <a:chOff x="0" y="0"/>
          <a:chExt cx="0" cy="0"/>
        </a:xfrm>
      </p:grpSpPr>
      <p:pic>
        <p:nvPicPr>
          <p:cNvPr id="8" name="图片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5061" y="180975"/>
            <a:ext cx="2865474" cy="573095"/>
          </a:xfrm>
          <a:prstGeom prst="rect">
            <a:avLst/>
          </a:prstGeom>
        </p:spPr>
      </p:pic>
      <p:pic>
        <p:nvPicPr>
          <p:cNvPr id="4" name="图片 3" hidden="1"/>
          <p:cNvPicPr>
            <a:picLocks noChangeAspect="1"/>
          </p:cNvPicPr>
          <p:nvPr userDrawn="1"/>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r="577" b="36637"/>
          <a:stretch>
            <a:fillRect/>
          </a:stretch>
        </p:blipFill>
        <p:spPr>
          <a:xfrm>
            <a:off x="51581" y="6062988"/>
            <a:ext cx="12121662" cy="764533"/>
          </a:xfrm>
          <a:custGeom>
            <a:avLst/>
            <a:gdLst>
              <a:gd name="connsiteX0" fmla="*/ 0 w 12121662"/>
              <a:gd name="connsiteY0" fmla="*/ 0 h 713627"/>
              <a:gd name="connsiteX1" fmla="*/ 3273178 w 12121662"/>
              <a:gd name="connsiteY1" fmla="*/ 0 h 713627"/>
              <a:gd name="connsiteX2" fmla="*/ 4811151 w 12121662"/>
              <a:gd name="connsiteY2" fmla="*/ 14932 h 713627"/>
              <a:gd name="connsiteX3" fmla="*/ 5270696 w 12121662"/>
              <a:gd name="connsiteY3" fmla="*/ 94649 h 713627"/>
              <a:gd name="connsiteX4" fmla="*/ 5617699 w 12121662"/>
              <a:gd name="connsiteY4" fmla="*/ 179055 h 713627"/>
              <a:gd name="connsiteX5" fmla="*/ 5941256 w 12121662"/>
              <a:gd name="connsiteY5" fmla="*/ 357245 h 713627"/>
              <a:gd name="connsiteX6" fmla="*/ 6077244 w 12121662"/>
              <a:gd name="connsiteY6" fmla="*/ 441652 h 713627"/>
              <a:gd name="connsiteX7" fmla="*/ 6377354 w 12121662"/>
              <a:gd name="connsiteY7" fmla="*/ 230636 h 713627"/>
              <a:gd name="connsiteX8" fmla="*/ 7005711 w 12121662"/>
              <a:gd name="connsiteY8" fmla="*/ 61824 h 713627"/>
              <a:gd name="connsiteX9" fmla="*/ 7760677 w 12121662"/>
              <a:gd name="connsiteY9" fmla="*/ 5553 h 713627"/>
              <a:gd name="connsiteX10" fmla="*/ 9048968 w 12121662"/>
              <a:gd name="connsiteY10" fmla="*/ 0 h 713627"/>
              <a:gd name="connsiteX11" fmla="*/ 12112454 w 12121662"/>
              <a:gd name="connsiteY11" fmla="*/ 0 h 713627"/>
              <a:gd name="connsiteX12" fmla="*/ 12121662 w 12121662"/>
              <a:gd name="connsiteY12" fmla="*/ 713627 h 713627"/>
              <a:gd name="connsiteX13" fmla="*/ 0 w 12121662"/>
              <a:gd name="connsiteY13" fmla="*/ 699630 h 713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21662" h="713627">
                <a:moveTo>
                  <a:pt x="0" y="0"/>
                </a:moveTo>
                <a:lnTo>
                  <a:pt x="3273178" y="0"/>
                </a:lnTo>
                <a:lnTo>
                  <a:pt x="4811151" y="14932"/>
                </a:lnTo>
                <a:lnTo>
                  <a:pt x="5270696" y="94649"/>
                </a:lnTo>
                <a:lnTo>
                  <a:pt x="5617699" y="179055"/>
                </a:lnTo>
                <a:lnTo>
                  <a:pt x="5941256" y="357245"/>
                </a:lnTo>
                <a:lnTo>
                  <a:pt x="6077244" y="441652"/>
                </a:lnTo>
                <a:lnTo>
                  <a:pt x="6377354" y="230636"/>
                </a:lnTo>
                <a:lnTo>
                  <a:pt x="7005711" y="61824"/>
                </a:lnTo>
                <a:lnTo>
                  <a:pt x="7760677" y="5553"/>
                </a:lnTo>
                <a:lnTo>
                  <a:pt x="9048968" y="0"/>
                </a:lnTo>
                <a:lnTo>
                  <a:pt x="12112454" y="0"/>
                </a:lnTo>
                <a:lnTo>
                  <a:pt x="12121662" y="713627"/>
                </a:lnTo>
                <a:lnTo>
                  <a:pt x="0" y="699630"/>
                </a:lnTo>
                <a:close/>
              </a:path>
            </a:pathLst>
          </a:custGeom>
        </p:spPr>
      </p:pic>
      <p:pic>
        <p:nvPicPr>
          <p:cNvPr id="3" name="图片 2"/>
          <p:cNvPicPr>
            <a:picLocks noChangeAspect="1"/>
          </p:cNvPicPr>
          <p:nvPr userDrawn="1"/>
        </p:nvPicPr>
        <p:blipFill>
          <a:blip r:embed="rId5"/>
          <a:stretch>
            <a:fillRect/>
          </a:stretch>
        </p:blipFill>
        <p:spPr>
          <a:xfrm>
            <a:off x="0" y="66208"/>
            <a:ext cx="12192000" cy="6335059"/>
          </a:xfrm>
          <a:prstGeom prst="rect">
            <a:avLst/>
          </a:prstGeom>
        </p:spPr>
      </p:pic>
      <p:pic>
        <p:nvPicPr>
          <p:cNvPr id="6" name="e9fb744c-17c1-4b7a-9d1c-670c0ef5a85a"/>
          <p:cNvPicPr/>
          <p:nvPr userDrawn="1"/>
        </p:nvPicPr>
        <p:blipFill>
          <a:blip r:embed="rId6">
            <a:extLst>
              <a:ext uri="{28A0092B-C50C-407E-A947-70E740481C1C}">
                <a14:useLocalDpi xmlns:a14="http://schemas.microsoft.com/office/drawing/2010/main" val="0"/>
              </a:ext>
            </a:extLst>
          </a:blip>
          <a:srcRect r="26" b="59099"/>
          <a:stretch>
            <a:fillRect/>
          </a:stretch>
        </p:blipFill>
        <p:spPr>
          <a:xfrm>
            <a:off x="0" y="6062988"/>
            <a:ext cx="12192000" cy="795011"/>
          </a:xfrm>
          <a:prstGeom prst="rect">
            <a:avLst/>
          </a:prstGeom>
        </p:spPr>
      </p:pic>
    </p:spTree>
    <p:extLst>
      <p:ext uri="{BB962C8B-B14F-4D97-AF65-F5344CB8AC3E}">
        <p14:creationId xmlns:p14="http://schemas.microsoft.com/office/powerpoint/2010/main" val="11499513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3_自定义版式">
    <p:spTree>
      <p:nvGrpSpPr>
        <p:cNvPr id="1" name=""/>
        <p:cNvGrpSpPr/>
        <p:nvPr/>
      </p:nvGrpSpPr>
      <p:grpSpPr>
        <a:xfrm>
          <a:off x="0" y="0"/>
          <a:ext cx="0" cy="0"/>
          <a:chOff x="0" y="0"/>
          <a:chExt cx="0" cy="0"/>
        </a:xfrm>
      </p:grpSpPr>
      <p:pic>
        <p:nvPicPr>
          <p:cNvPr id="6" name="e9fb744c-17c1-4b7a-9d1c-670c0ef5a85a"/>
          <p:cNvPicPr/>
          <p:nvPr userDrawn="1"/>
        </p:nvPicPr>
        <p:blipFill>
          <a:blip r:embed="rId2">
            <a:extLst>
              <a:ext uri="{28A0092B-C50C-407E-A947-70E740481C1C}">
                <a14:useLocalDpi xmlns:a14="http://schemas.microsoft.com/office/drawing/2010/main" val="0"/>
              </a:ext>
            </a:extLst>
          </a:blip>
          <a:srcRect r="26" b="59099"/>
          <a:stretch>
            <a:fillRect/>
          </a:stretch>
        </p:blipFill>
        <p:spPr>
          <a:xfrm>
            <a:off x="0" y="6062988"/>
            <a:ext cx="12192000" cy="795011"/>
          </a:xfrm>
          <a:prstGeom prst="rect">
            <a:avLst/>
          </a:prstGeom>
        </p:spPr>
      </p:pic>
      <p:pic>
        <p:nvPicPr>
          <p:cNvPr id="8" name="图片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85061" y="180975"/>
            <a:ext cx="2865474" cy="573095"/>
          </a:xfrm>
          <a:prstGeom prst="rect">
            <a:avLst/>
          </a:prstGeom>
        </p:spPr>
      </p:pic>
      <p:pic>
        <p:nvPicPr>
          <p:cNvPr id="2" name="图片 1" descr="preencoded.png"/>
          <p:cNvPicPr>
            <a:picLocks noChangeAspect="1"/>
          </p:cNvPicPr>
          <p:nvPr userDrawn="1"/>
        </p:nvPicPr>
        <p:blipFill>
          <a:blip r:embed="rId4">
            <a:alphaModFix amt="5000"/>
          </a:blip>
          <a:srcRect l="41549" t="14226" r="2589" b="22299"/>
          <a:stretch>
            <a:fillRect/>
          </a:stretch>
        </p:blipFill>
        <p:spPr>
          <a:xfrm>
            <a:off x="1485326" y="633368"/>
            <a:ext cx="8496089" cy="5429620"/>
          </a:xfrm>
          <a:custGeom>
            <a:avLst/>
            <a:gdLst/>
            <a:ahLst/>
            <a:cxnLst/>
            <a:rect l="l" t="t" r="r" b="b"/>
            <a:pathLst>
              <a:path w="6811603" h="4353111">
                <a:moveTo>
                  <a:pt x="1721569" y="1328067"/>
                </a:moveTo>
                <a:lnTo>
                  <a:pt x="1131317" y="2877480"/>
                </a:lnTo>
                <a:lnTo>
                  <a:pt x="2361009" y="2877480"/>
                </a:lnTo>
                <a:close/>
                <a:moveTo>
                  <a:pt x="4598156" y="98375"/>
                </a:moveTo>
                <a:lnTo>
                  <a:pt x="6811603" y="98375"/>
                </a:lnTo>
                <a:lnTo>
                  <a:pt x="6811603" y="245938"/>
                </a:lnTo>
                <a:cubicBezTo>
                  <a:pt x="6795207" y="245938"/>
                  <a:pt x="6778810" y="245938"/>
                  <a:pt x="6762415" y="245938"/>
                </a:cubicBezTo>
                <a:cubicBezTo>
                  <a:pt x="6368913" y="245938"/>
                  <a:pt x="6180360" y="401699"/>
                  <a:pt x="6196756" y="713221"/>
                </a:cubicBezTo>
                <a:lnTo>
                  <a:pt x="6196756" y="3738265"/>
                </a:lnTo>
                <a:cubicBezTo>
                  <a:pt x="6180360" y="4049787"/>
                  <a:pt x="6385309" y="4205548"/>
                  <a:pt x="6811603" y="4205548"/>
                </a:cubicBezTo>
                <a:lnTo>
                  <a:pt x="6811603" y="4353111"/>
                </a:lnTo>
                <a:lnTo>
                  <a:pt x="4598156" y="4353111"/>
                </a:lnTo>
                <a:lnTo>
                  <a:pt x="4598156" y="4205548"/>
                </a:lnTo>
                <a:cubicBezTo>
                  <a:pt x="4844095" y="4172756"/>
                  <a:pt x="4999855" y="4131766"/>
                  <a:pt x="5065439" y="4082579"/>
                </a:cubicBezTo>
                <a:cubicBezTo>
                  <a:pt x="5147419" y="4016995"/>
                  <a:pt x="5188409" y="3902224"/>
                  <a:pt x="5188409" y="3738265"/>
                </a:cubicBezTo>
                <a:lnTo>
                  <a:pt x="5188409" y="713221"/>
                </a:lnTo>
                <a:cubicBezTo>
                  <a:pt x="5204805" y="401699"/>
                  <a:pt x="5008053" y="245938"/>
                  <a:pt x="4598156" y="245938"/>
                </a:cubicBezTo>
                <a:close/>
                <a:moveTo>
                  <a:pt x="2016695" y="0"/>
                </a:moveTo>
                <a:lnTo>
                  <a:pt x="2188852" y="0"/>
                </a:lnTo>
                <a:lnTo>
                  <a:pt x="3590701" y="3320169"/>
                </a:lnTo>
                <a:cubicBezTo>
                  <a:pt x="3771056" y="3730067"/>
                  <a:pt x="3894025" y="3967807"/>
                  <a:pt x="3959609" y="4033391"/>
                </a:cubicBezTo>
                <a:cubicBezTo>
                  <a:pt x="4041589" y="4148162"/>
                  <a:pt x="4148163" y="4205548"/>
                  <a:pt x="4279329" y="4205548"/>
                </a:cubicBezTo>
                <a:lnTo>
                  <a:pt x="4279329" y="4353111"/>
                </a:lnTo>
                <a:lnTo>
                  <a:pt x="2238040" y="4353111"/>
                </a:lnTo>
                <a:lnTo>
                  <a:pt x="2238040" y="4205548"/>
                </a:lnTo>
                <a:cubicBezTo>
                  <a:pt x="2254436" y="4205548"/>
                  <a:pt x="2279030" y="4205548"/>
                  <a:pt x="2311822" y="4205548"/>
                </a:cubicBezTo>
                <a:cubicBezTo>
                  <a:pt x="2639740" y="4189152"/>
                  <a:pt x="2787303" y="4107172"/>
                  <a:pt x="2754511" y="3959609"/>
                </a:cubicBezTo>
                <a:cubicBezTo>
                  <a:pt x="2738115" y="3795650"/>
                  <a:pt x="2639740" y="3516920"/>
                  <a:pt x="2459385" y="3123418"/>
                </a:cubicBezTo>
                <a:lnTo>
                  <a:pt x="1057535" y="3123418"/>
                </a:lnTo>
                <a:cubicBezTo>
                  <a:pt x="844389" y="3582504"/>
                  <a:pt x="746013" y="3853036"/>
                  <a:pt x="762409" y="3935015"/>
                </a:cubicBezTo>
                <a:cubicBezTo>
                  <a:pt x="762409" y="4066182"/>
                  <a:pt x="926368" y="4156360"/>
                  <a:pt x="1254286" y="4205548"/>
                </a:cubicBezTo>
                <a:cubicBezTo>
                  <a:pt x="1270682" y="4205548"/>
                  <a:pt x="1278880" y="4205548"/>
                  <a:pt x="1278880" y="4205548"/>
                </a:cubicBezTo>
                <a:lnTo>
                  <a:pt x="1278880" y="4353111"/>
                </a:lnTo>
                <a:lnTo>
                  <a:pt x="0" y="4353111"/>
                </a:lnTo>
                <a:lnTo>
                  <a:pt x="0" y="4205548"/>
                </a:lnTo>
                <a:cubicBezTo>
                  <a:pt x="262334" y="4205548"/>
                  <a:pt x="467283" y="3959609"/>
                  <a:pt x="614846" y="3467732"/>
                </a:cubicBezTo>
                <a:close/>
              </a:path>
            </a:pathLst>
          </a:custGeom>
        </p:spPr>
      </p:pic>
    </p:spTree>
    <p:extLst>
      <p:ext uri="{BB962C8B-B14F-4D97-AF65-F5344CB8AC3E}">
        <p14:creationId xmlns:p14="http://schemas.microsoft.com/office/powerpoint/2010/main" val="23959567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5_自定义版式">
    <p:spTree>
      <p:nvGrpSpPr>
        <p:cNvPr id="1" name=""/>
        <p:cNvGrpSpPr/>
        <p:nvPr/>
      </p:nvGrpSpPr>
      <p:grpSpPr>
        <a:xfrm>
          <a:off x="0" y="0"/>
          <a:ext cx="0" cy="0"/>
          <a:chOff x="0" y="0"/>
          <a:chExt cx="0" cy="0"/>
        </a:xfrm>
      </p:grpSpPr>
      <p:pic>
        <p:nvPicPr>
          <p:cNvPr id="4" name="图片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98066"/>
            <a:ext cx="12192000" cy="6362427"/>
          </a:xfrm>
          <a:prstGeom prst="rect">
            <a:avLst/>
          </a:prstGeom>
        </p:spPr>
      </p:pic>
      <p:pic>
        <p:nvPicPr>
          <p:cNvPr id="6" name="e9fb744c-17c1-4b7a-9d1c-670c0ef5a85a"/>
          <p:cNvPicPr/>
          <p:nvPr userDrawn="1"/>
        </p:nvPicPr>
        <p:blipFill>
          <a:blip r:embed="rId3">
            <a:extLst>
              <a:ext uri="{28A0092B-C50C-407E-A947-70E740481C1C}">
                <a14:useLocalDpi xmlns:a14="http://schemas.microsoft.com/office/drawing/2010/main" val="0"/>
              </a:ext>
            </a:extLst>
          </a:blip>
          <a:srcRect r="26" b="59099"/>
          <a:stretch>
            <a:fillRect/>
          </a:stretch>
        </p:blipFill>
        <p:spPr>
          <a:xfrm>
            <a:off x="0" y="6062988"/>
            <a:ext cx="12192000" cy="795011"/>
          </a:xfrm>
          <a:prstGeom prst="rect">
            <a:avLst/>
          </a:prstGeom>
        </p:spPr>
      </p:pic>
      <p:pic>
        <p:nvPicPr>
          <p:cNvPr id="3" name="图片 2"/>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38921" y="181984"/>
            <a:ext cx="2830371" cy="522484"/>
          </a:xfrm>
          <a:prstGeom prst="rect">
            <a:avLst/>
          </a:prstGeom>
        </p:spPr>
      </p:pic>
    </p:spTree>
    <p:extLst>
      <p:ext uri="{BB962C8B-B14F-4D97-AF65-F5344CB8AC3E}">
        <p14:creationId xmlns:p14="http://schemas.microsoft.com/office/powerpoint/2010/main" val="39013305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pic>
        <p:nvPicPr>
          <p:cNvPr id="8" name="Image 0" descr="preencoded.png"/>
          <p:cNvPicPr>
            <a:picLocks noChangeAspect="1"/>
          </p:cNvPicPr>
          <p:nvPr userDrawn="1"/>
        </p:nvPicPr>
        <p:blipFill>
          <a:blip r:embed="rId2"/>
          <a:srcRect l="6" r="6"/>
          <a:stretch>
            <a:fillRect/>
          </a:stretch>
        </p:blipFill>
        <p:spPr>
          <a:xfrm>
            <a:off x="0" y="0"/>
            <a:ext cx="12192000" cy="6858000"/>
          </a:xfrm>
          <a:prstGeom prst="rect">
            <a:avLst/>
          </a:prstGeom>
        </p:spPr>
      </p:pic>
      <p:pic>
        <p:nvPicPr>
          <p:cNvPr id="12" name="图片 11"/>
          <p:cNvPicPr>
            <a:picLocks noChangeAspect="1"/>
          </p:cNvPicPr>
          <p:nvPr userDrawn="1"/>
        </p:nvPicPr>
        <p:blipFill>
          <a:blip r:embed="rId3"/>
          <a:srcRect l="31611" t="24722" r="32827" b="42083"/>
          <a:stretch>
            <a:fillRect/>
          </a:stretch>
        </p:blipFill>
        <p:spPr>
          <a:xfrm>
            <a:off x="4933561" y="960118"/>
            <a:ext cx="4225558" cy="4320000"/>
          </a:xfrm>
          <a:prstGeom prst="rect">
            <a:avLst/>
          </a:prstGeom>
        </p:spPr>
      </p:pic>
      <p:pic>
        <p:nvPicPr>
          <p:cNvPr id="15" name="图片 14"/>
          <p:cNvPicPr>
            <a:picLocks noChangeAspect="1"/>
          </p:cNvPicPr>
          <p:nvPr userDrawn="1"/>
        </p:nvPicPr>
        <p:blipFill>
          <a:blip r:embed="rId4"/>
          <a:srcRect l="38971" t="25556" r="38603" b="42083"/>
          <a:stretch>
            <a:fillRect/>
          </a:stretch>
        </p:blipFill>
        <p:spPr>
          <a:xfrm>
            <a:off x="9336777" y="960118"/>
            <a:ext cx="2262232" cy="4320000"/>
          </a:xfrm>
          <a:prstGeom prst="rect">
            <a:avLst/>
          </a:prstGeom>
        </p:spPr>
      </p:pic>
    </p:spTree>
    <p:extLst>
      <p:ext uri="{BB962C8B-B14F-4D97-AF65-F5344CB8AC3E}">
        <p14:creationId xmlns:p14="http://schemas.microsoft.com/office/powerpoint/2010/main" val="45201635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自定义版式">
    <p:spTree>
      <p:nvGrpSpPr>
        <p:cNvPr id="1" name=""/>
        <p:cNvGrpSpPr/>
        <p:nvPr/>
      </p:nvGrpSpPr>
      <p:grpSpPr>
        <a:xfrm>
          <a:off x="0" y="0"/>
          <a:ext cx="0" cy="0"/>
          <a:chOff x="0" y="0"/>
          <a:chExt cx="0" cy="0"/>
        </a:xfrm>
      </p:grpSpPr>
      <p:pic>
        <p:nvPicPr>
          <p:cNvPr id="3" name="图片 2" descr="preencoded.png"/>
          <p:cNvPicPr>
            <a:picLocks noChangeAspect="1"/>
          </p:cNvPicPr>
          <p:nvPr userDrawn="1"/>
        </p:nvPicPr>
        <p:blipFill>
          <a:blip r:embed="rId2">
            <a:alphaModFix amt="20000"/>
          </a:blip>
          <a:srcRect l="41549" t="14226" r="2589" b="22299"/>
          <a:stretch>
            <a:fillRect/>
          </a:stretch>
        </p:blipFill>
        <p:spPr>
          <a:xfrm>
            <a:off x="1281267" y="558273"/>
            <a:ext cx="9479720" cy="6058232"/>
          </a:xfrm>
          <a:custGeom>
            <a:avLst/>
            <a:gdLst/>
            <a:ahLst/>
            <a:cxnLst/>
            <a:rect l="l" t="t" r="r" b="b"/>
            <a:pathLst>
              <a:path w="6811603" h="4353111">
                <a:moveTo>
                  <a:pt x="1721569" y="1328067"/>
                </a:moveTo>
                <a:lnTo>
                  <a:pt x="1131317" y="2877480"/>
                </a:lnTo>
                <a:lnTo>
                  <a:pt x="2361009" y="2877480"/>
                </a:lnTo>
                <a:close/>
                <a:moveTo>
                  <a:pt x="4598156" y="98375"/>
                </a:moveTo>
                <a:lnTo>
                  <a:pt x="6811603" y="98375"/>
                </a:lnTo>
                <a:lnTo>
                  <a:pt x="6811603" y="245938"/>
                </a:lnTo>
                <a:cubicBezTo>
                  <a:pt x="6795207" y="245938"/>
                  <a:pt x="6778810" y="245938"/>
                  <a:pt x="6762415" y="245938"/>
                </a:cubicBezTo>
                <a:cubicBezTo>
                  <a:pt x="6368913" y="245938"/>
                  <a:pt x="6180360" y="401699"/>
                  <a:pt x="6196756" y="713221"/>
                </a:cubicBezTo>
                <a:lnTo>
                  <a:pt x="6196756" y="3738265"/>
                </a:lnTo>
                <a:cubicBezTo>
                  <a:pt x="6180360" y="4049787"/>
                  <a:pt x="6385309" y="4205548"/>
                  <a:pt x="6811603" y="4205548"/>
                </a:cubicBezTo>
                <a:lnTo>
                  <a:pt x="6811603" y="4353111"/>
                </a:lnTo>
                <a:lnTo>
                  <a:pt x="4598156" y="4353111"/>
                </a:lnTo>
                <a:lnTo>
                  <a:pt x="4598156" y="4205548"/>
                </a:lnTo>
                <a:cubicBezTo>
                  <a:pt x="4844095" y="4172756"/>
                  <a:pt x="4999855" y="4131766"/>
                  <a:pt x="5065439" y="4082579"/>
                </a:cubicBezTo>
                <a:cubicBezTo>
                  <a:pt x="5147419" y="4016995"/>
                  <a:pt x="5188409" y="3902224"/>
                  <a:pt x="5188409" y="3738265"/>
                </a:cubicBezTo>
                <a:lnTo>
                  <a:pt x="5188409" y="713221"/>
                </a:lnTo>
                <a:cubicBezTo>
                  <a:pt x="5204805" y="401699"/>
                  <a:pt x="5008053" y="245938"/>
                  <a:pt x="4598156" y="245938"/>
                </a:cubicBezTo>
                <a:close/>
                <a:moveTo>
                  <a:pt x="2016695" y="0"/>
                </a:moveTo>
                <a:lnTo>
                  <a:pt x="2188852" y="0"/>
                </a:lnTo>
                <a:lnTo>
                  <a:pt x="3590701" y="3320169"/>
                </a:lnTo>
                <a:cubicBezTo>
                  <a:pt x="3771056" y="3730067"/>
                  <a:pt x="3894025" y="3967807"/>
                  <a:pt x="3959609" y="4033391"/>
                </a:cubicBezTo>
                <a:cubicBezTo>
                  <a:pt x="4041589" y="4148162"/>
                  <a:pt x="4148163" y="4205548"/>
                  <a:pt x="4279329" y="4205548"/>
                </a:cubicBezTo>
                <a:lnTo>
                  <a:pt x="4279329" y="4353111"/>
                </a:lnTo>
                <a:lnTo>
                  <a:pt x="2238040" y="4353111"/>
                </a:lnTo>
                <a:lnTo>
                  <a:pt x="2238040" y="4205548"/>
                </a:lnTo>
                <a:cubicBezTo>
                  <a:pt x="2254436" y="4205548"/>
                  <a:pt x="2279030" y="4205548"/>
                  <a:pt x="2311822" y="4205548"/>
                </a:cubicBezTo>
                <a:cubicBezTo>
                  <a:pt x="2639740" y="4189152"/>
                  <a:pt x="2787303" y="4107172"/>
                  <a:pt x="2754511" y="3959609"/>
                </a:cubicBezTo>
                <a:cubicBezTo>
                  <a:pt x="2738115" y="3795650"/>
                  <a:pt x="2639740" y="3516920"/>
                  <a:pt x="2459385" y="3123418"/>
                </a:cubicBezTo>
                <a:lnTo>
                  <a:pt x="1057535" y="3123418"/>
                </a:lnTo>
                <a:cubicBezTo>
                  <a:pt x="844389" y="3582504"/>
                  <a:pt x="746013" y="3853036"/>
                  <a:pt x="762409" y="3935015"/>
                </a:cubicBezTo>
                <a:cubicBezTo>
                  <a:pt x="762409" y="4066182"/>
                  <a:pt x="926368" y="4156360"/>
                  <a:pt x="1254286" y="4205548"/>
                </a:cubicBezTo>
                <a:cubicBezTo>
                  <a:pt x="1270682" y="4205548"/>
                  <a:pt x="1278880" y="4205548"/>
                  <a:pt x="1278880" y="4205548"/>
                </a:cubicBezTo>
                <a:lnTo>
                  <a:pt x="1278880" y="4353111"/>
                </a:lnTo>
                <a:lnTo>
                  <a:pt x="0" y="4353111"/>
                </a:lnTo>
                <a:lnTo>
                  <a:pt x="0" y="4205548"/>
                </a:lnTo>
                <a:cubicBezTo>
                  <a:pt x="262334" y="4205548"/>
                  <a:pt x="467283" y="3959609"/>
                  <a:pt x="614846" y="3467732"/>
                </a:cubicBezTo>
                <a:close/>
              </a:path>
            </a:pathLst>
          </a:custGeom>
        </p:spPr>
      </p:pic>
    </p:spTree>
    <p:extLst>
      <p:ext uri="{BB962C8B-B14F-4D97-AF65-F5344CB8AC3E}">
        <p14:creationId xmlns:p14="http://schemas.microsoft.com/office/powerpoint/2010/main" val="1731722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pic>
        <p:nvPicPr>
          <p:cNvPr id="4" name="Image 1" descr="preencoded.png"/>
          <p:cNvPicPr>
            <a:picLocks noChangeAspect="1"/>
          </p:cNvPicPr>
          <p:nvPr userDrawn="1"/>
        </p:nvPicPr>
        <p:blipFill>
          <a:blip r:embed="rId2"/>
          <a:srcRect t="16152" b="16152"/>
          <a:stretch>
            <a:fillRect/>
          </a:stretch>
        </p:blipFill>
        <p:spPr>
          <a:xfrm>
            <a:off x="0" y="0"/>
            <a:ext cx="12192000" cy="625475"/>
          </a:xfrm>
          <a:prstGeom prst="rect">
            <a:avLst/>
          </a:prstGeom>
        </p:spPr>
      </p:pic>
      <p:sp>
        <p:nvSpPr>
          <p:cNvPr id="2" name="标题 1"/>
          <p:cNvSpPr>
            <a:spLocks noGrp="1"/>
          </p:cNvSpPr>
          <p:nvPr>
            <p:ph type="title"/>
          </p:nvPr>
        </p:nvSpPr>
        <p:spPr>
          <a:xfrm>
            <a:off x="838199" y="87366"/>
            <a:ext cx="11176819" cy="500988"/>
          </a:xfrm>
        </p:spPr>
        <p:txBody>
          <a:bodyPr>
            <a:noAutofit/>
          </a:bodyPr>
          <a:lstStyle>
            <a:lvl1pPr>
              <a:lnSpc>
                <a:spcPct val="100000"/>
              </a:lnSpc>
              <a:defRPr sz="2800">
                <a:solidFill>
                  <a:schemeClr val="bg1"/>
                </a:solidFill>
                <a:latin typeface="方正粗黑宋简体" panose="02000000000000000000" pitchFamily="2" charset="-122"/>
                <a:ea typeface="方正粗黑宋简体" panose="02000000000000000000" pitchFamily="2" charset="-122"/>
              </a:defRPr>
            </a:lvl1pPr>
          </a:lstStyle>
          <a:p>
            <a:r>
              <a:rPr lang="zh-CN" altLang="en-US" dirty="0"/>
              <a:t>单击此处编辑母版标题样式</a:t>
            </a:r>
          </a:p>
        </p:txBody>
      </p:sp>
      <p:sp>
        <p:nvSpPr>
          <p:cNvPr id="3" name="内容占位符 2"/>
          <p:cNvSpPr>
            <a:spLocks noGrp="1"/>
          </p:cNvSpPr>
          <p:nvPr>
            <p:ph idx="1"/>
          </p:nvPr>
        </p:nvSpPr>
        <p:spPr>
          <a:xfrm>
            <a:off x="484239" y="988142"/>
            <a:ext cx="11176819" cy="5392993"/>
          </a:xfrm>
        </p:spPr>
        <p:txBody>
          <a:bodyPr>
            <a:normAutofit/>
          </a:bodyPr>
          <a:lstStyle>
            <a:lvl1pPr>
              <a:lnSpc>
                <a:spcPct val="150000"/>
              </a:lnSpc>
              <a:defRPr sz="2000">
                <a:latin typeface="微软雅黑" panose="020B0503020204020204" charset="-122"/>
                <a:ea typeface="微软雅黑" panose="020B0503020204020204" charset="-122"/>
              </a:defRPr>
            </a:lvl1pPr>
            <a:lvl2pPr>
              <a:lnSpc>
                <a:spcPct val="150000"/>
              </a:lnSpc>
              <a:defRPr sz="1800">
                <a:latin typeface="微软雅黑" panose="020B0503020204020204" charset="-122"/>
                <a:ea typeface="微软雅黑" panose="020B0503020204020204" charset="-122"/>
              </a:defRPr>
            </a:lvl2pPr>
            <a:lvl3pPr>
              <a:lnSpc>
                <a:spcPct val="150000"/>
              </a:lnSpc>
              <a:defRPr sz="1600">
                <a:latin typeface="微软雅黑" panose="020B0503020204020204" charset="-122"/>
                <a:ea typeface="微软雅黑" panose="020B0503020204020204" charset="-122"/>
              </a:defRPr>
            </a:lvl3pPr>
            <a:lvl4pPr>
              <a:lnSpc>
                <a:spcPct val="150000"/>
              </a:lnSpc>
              <a:defRPr sz="1400">
                <a:latin typeface="微软雅黑" panose="020B0503020204020204" charset="-122"/>
                <a:ea typeface="微软雅黑" panose="020B0503020204020204" charset="-122"/>
              </a:defRPr>
            </a:lvl4pPr>
            <a:lvl5pPr>
              <a:lnSpc>
                <a:spcPct val="150000"/>
              </a:lnSpc>
              <a:defRPr sz="1400">
                <a:latin typeface="微软雅黑" panose="020B0503020204020204" charset="-122"/>
                <a:ea typeface="微软雅黑" panose="020B0503020204020204" charset="-122"/>
              </a:defRPr>
            </a:lvl5pPr>
          </a:lstStyle>
          <a:p>
            <a:pPr lvl="0"/>
            <a:r>
              <a:rPr lang="zh-CN" altLang="en-US" dirty="0"/>
              <a:t>单击此处编辑母版文本样式</a:t>
            </a:r>
          </a:p>
          <a:p>
            <a:pPr lvl="1"/>
            <a:r>
              <a:rPr lang="zh-CN" altLang="en-US" dirty="0"/>
              <a:t>二级</a:t>
            </a:r>
          </a:p>
          <a:p>
            <a:pPr lvl="2"/>
            <a:r>
              <a:rPr lang="zh-CN" altLang="en-US" dirty="0"/>
              <a:t>三级</a:t>
            </a:r>
          </a:p>
          <a:p>
            <a:pPr lvl="3"/>
            <a:r>
              <a:rPr lang="zh-CN" altLang="en-US" dirty="0"/>
              <a:t>四级</a:t>
            </a:r>
          </a:p>
          <a:p>
            <a:pPr lvl="4"/>
            <a:r>
              <a:rPr lang="zh-CN" altLang="en-US" dirty="0"/>
              <a:t>五级</a:t>
            </a:r>
          </a:p>
        </p:txBody>
      </p:sp>
      <p:pic>
        <p:nvPicPr>
          <p:cNvPr id="16" name="图片 1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4540" y="44826"/>
            <a:ext cx="927279" cy="500987"/>
          </a:xfrm>
          <a:prstGeom prst="rect">
            <a:avLst/>
          </a:prstGeom>
          <a:effectLst>
            <a:glow rad="63500">
              <a:schemeClr val="accent1">
                <a:satMod val="175000"/>
                <a:alpha val="40000"/>
              </a:schemeClr>
            </a:glow>
          </a:effectLst>
        </p:spPr>
      </p:pic>
      <p:pic>
        <p:nvPicPr>
          <p:cNvPr id="8" name="图片 7"/>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390271" y="6575708"/>
            <a:ext cx="1411458" cy="282292"/>
          </a:xfrm>
          <a:prstGeom prst="rect">
            <a:avLst/>
          </a:prstGeom>
        </p:spPr>
      </p:pic>
      <p:pic>
        <p:nvPicPr>
          <p:cNvPr id="23" name="图片 22"/>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0" y="6613899"/>
            <a:ext cx="12192000" cy="232598"/>
          </a:xfrm>
          <a:prstGeom prst="rect">
            <a:avLst/>
          </a:prstGeom>
        </p:spPr>
      </p:pic>
    </p:spTree>
    <p:extLst>
      <p:ext uri="{BB962C8B-B14F-4D97-AF65-F5344CB8AC3E}">
        <p14:creationId xmlns:p14="http://schemas.microsoft.com/office/powerpoint/2010/main" val="4935826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3_标题和内容">
    <p:spTree>
      <p:nvGrpSpPr>
        <p:cNvPr id="1" name=""/>
        <p:cNvGrpSpPr/>
        <p:nvPr/>
      </p:nvGrpSpPr>
      <p:grpSpPr>
        <a:xfrm>
          <a:off x="0" y="0"/>
          <a:ext cx="0" cy="0"/>
          <a:chOff x="0" y="0"/>
          <a:chExt cx="0" cy="0"/>
        </a:xfrm>
      </p:grpSpPr>
      <p:pic>
        <p:nvPicPr>
          <p:cNvPr id="4" name="Image 1" descr="preencoded.png"/>
          <p:cNvPicPr>
            <a:picLocks noChangeAspect="1"/>
          </p:cNvPicPr>
          <p:nvPr userDrawn="1"/>
        </p:nvPicPr>
        <p:blipFill>
          <a:blip r:embed="rId2"/>
          <a:srcRect t="16152" b="16152"/>
          <a:stretch>
            <a:fillRect/>
          </a:stretch>
        </p:blipFill>
        <p:spPr>
          <a:xfrm>
            <a:off x="0" y="0"/>
            <a:ext cx="12192000" cy="625475"/>
          </a:xfrm>
          <a:prstGeom prst="rect">
            <a:avLst/>
          </a:prstGeom>
        </p:spPr>
      </p:pic>
      <p:sp>
        <p:nvSpPr>
          <p:cNvPr id="2" name="标题 1"/>
          <p:cNvSpPr>
            <a:spLocks noGrp="1"/>
          </p:cNvSpPr>
          <p:nvPr>
            <p:ph type="title"/>
          </p:nvPr>
        </p:nvSpPr>
        <p:spPr>
          <a:xfrm>
            <a:off x="838199" y="87366"/>
            <a:ext cx="11176819" cy="500988"/>
          </a:xfrm>
        </p:spPr>
        <p:txBody>
          <a:bodyPr>
            <a:noAutofit/>
          </a:bodyPr>
          <a:lstStyle>
            <a:lvl1pPr>
              <a:lnSpc>
                <a:spcPct val="100000"/>
              </a:lnSpc>
              <a:defRPr sz="2800">
                <a:solidFill>
                  <a:schemeClr val="bg1"/>
                </a:solidFill>
                <a:latin typeface="方正粗黑宋简体" panose="02000000000000000000" pitchFamily="2" charset="-122"/>
                <a:ea typeface="方正粗黑宋简体" panose="02000000000000000000" pitchFamily="2" charset="-122"/>
              </a:defRPr>
            </a:lvl1pPr>
          </a:lstStyle>
          <a:p>
            <a:r>
              <a:rPr lang="zh-CN" altLang="en-US" dirty="0"/>
              <a:t>单击此处编辑母版标题样式</a:t>
            </a:r>
          </a:p>
        </p:txBody>
      </p:sp>
      <p:sp>
        <p:nvSpPr>
          <p:cNvPr id="3" name="内容占位符 2"/>
          <p:cNvSpPr>
            <a:spLocks noGrp="1"/>
          </p:cNvSpPr>
          <p:nvPr>
            <p:ph idx="1"/>
          </p:nvPr>
        </p:nvSpPr>
        <p:spPr>
          <a:xfrm>
            <a:off x="484239" y="988142"/>
            <a:ext cx="11176819" cy="5392993"/>
          </a:xfrm>
        </p:spPr>
        <p:txBody>
          <a:bodyPr>
            <a:normAutofit/>
          </a:bodyPr>
          <a:lstStyle>
            <a:lvl1pPr>
              <a:lnSpc>
                <a:spcPct val="150000"/>
              </a:lnSpc>
              <a:defRPr sz="2000">
                <a:latin typeface="微软雅黑" panose="020B0503020204020204" charset="-122"/>
                <a:ea typeface="微软雅黑" panose="020B0503020204020204" charset="-122"/>
              </a:defRPr>
            </a:lvl1pPr>
            <a:lvl2pPr>
              <a:lnSpc>
                <a:spcPct val="150000"/>
              </a:lnSpc>
              <a:defRPr sz="1800">
                <a:latin typeface="微软雅黑" panose="020B0503020204020204" charset="-122"/>
                <a:ea typeface="微软雅黑" panose="020B0503020204020204" charset="-122"/>
              </a:defRPr>
            </a:lvl2pPr>
            <a:lvl3pPr>
              <a:lnSpc>
                <a:spcPct val="150000"/>
              </a:lnSpc>
              <a:defRPr sz="1600">
                <a:latin typeface="微软雅黑" panose="020B0503020204020204" charset="-122"/>
                <a:ea typeface="微软雅黑" panose="020B0503020204020204" charset="-122"/>
              </a:defRPr>
            </a:lvl3pPr>
            <a:lvl4pPr>
              <a:lnSpc>
                <a:spcPct val="150000"/>
              </a:lnSpc>
              <a:defRPr sz="1400">
                <a:latin typeface="微软雅黑" panose="020B0503020204020204" charset="-122"/>
                <a:ea typeface="微软雅黑" panose="020B0503020204020204" charset="-122"/>
              </a:defRPr>
            </a:lvl4pPr>
            <a:lvl5pPr>
              <a:lnSpc>
                <a:spcPct val="150000"/>
              </a:lnSpc>
              <a:defRPr sz="1400">
                <a:latin typeface="微软雅黑" panose="020B0503020204020204" charset="-122"/>
                <a:ea typeface="微软雅黑" panose="020B0503020204020204" charset="-122"/>
              </a:defRPr>
            </a:lvl5pPr>
          </a:lstStyle>
          <a:p>
            <a:pPr lvl="0"/>
            <a:r>
              <a:rPr lang="zh-CN" altLang="en-US" dirty="0"/>
              <a:t>单击此处编辑母版文本样式</a:t>
            </a:r>
          </a:p>
          <a:p>
            <a:pPr lvl="1"/>
            <a:r>
              <a:rPr lang="zh-CN" altLang="en-US" dirty="0"/>
              <a:t>二级</a:t>
            </a:r>
          </a:p>
          <a:p>
            <a:pPr lvl="2"/>
            <a:r>
              <a:rPr lang="zh-CN" altLang="en-US" dirty="0"/>
              <a:t>三级</a:t>
            </a:r>
          </a:p>
          <a:p>
            <a:pPr lvl="3"/>
            <a:r>
              <a:rPr lang="zh-CN" altLang="en-US" dirty="0"/>
              <a:t>四级</a:t>
            </a:r>
          </a:p>
          <a:p>
            <a:pPr lvl="4"/>
            <a:r>
              <a:rPr lang="zh-CN" altLang="en-US" dirty="0"/>
              <a:t>五级</a:t>
            </a:r>
          </a:p>
        </p:txBody>
      </p:sp>
      <p:pic>
        <p:nvPicPr>
          <p:cNvPr id="8" name="图片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390271" y="6575708"/>
            <a:ext cx="1411458" cy="282292"/>
          </a:xfrm>
          <a:prstGeom prst="rect">
            <a:avLst/>
          </a:prstGeom>
        </p:spPr>
      </p:pic>
      <p:pic>
        <p:nvPicPr>
          <p:cNvPr id="23" name="图片 22"/>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0" y="6613899"/>
            <a:ext cx="12192000" cy="232598"/>
          </a:xfrm>
          <a:prstGeom prst="rect">
            <a:avLst/>
          </a:prstGeom>
        </p:spPr>
      </p:pic>
      <p:pic>
        <p:nvPicPr>
          <p:cNvPr id="6" name="图片 5"/>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3725" y="63406"/>
            <a:ext cx="557492" cy="505418"/>
          </a:xfrm>
          <a:prstGeom prst="rect">
            <a:avLst/>
          </a:prstGeom>
        </p:spPr>
      </p:pic>
    </p:spTree>
    <p:extLst>
      <p:ext uri="{BB962C8B-B14F-4D97-AF65-F5344CB8AC3E}">
        <p14:creationId xmlns:p14="http://schemas.microsoft.com/office/powerpoint/2010/main" val="131469845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标题和内容">
    <p:spTree>
      <p:nvGrpSpPr>
        <p:cNvPr id="1" name=""/>
        <p:cNvGrpSpPr/>
        <p:nvPr/>
      </p:nvGrpSpPr>
      <p:grpSpPr>
        <a:xfrm>
          <a:off x="0" y="0"/>
          <a:ext cx="0" cy="0"/>
          <a:chOff x="0" y="0"/>
          <a:chExt cx="0" cy="0"/>
        </a:xfrm>
      </p:grpSpPr>
      <p:pic>
        <p:nvPicPr>
          <p:cNvPr id="4" name="Image 1" descr="preencoded.png"/>
          <p:cNvPicPr>
            <a:picLocks noChangeAspect="1"/>
          </p:cNvPicPr>
          <p:nvPr userDrawn="1"/>
        </p:nvPicPr>
        <p:blipFill>
          <a:blip r:embed="rId2"/>
          <a:srcRect t="16152" b="16152"/>
          <a:stretch>
            <a:fillRect/>
          </a:stretch>
        </p:blipFill>
        <p:spPr>
          <a:xfrm>
            <a:off x="0" y="0"/>
            <a:ext cx="12192000" cy="625475"/>
          </a:xfrm>
          <a:prstGeom prst="rect">
            <a:avLst/>
          </a:prstGeom>
        </p:spPr>
      </p:pic>
      <p:sp>
        <p:nvSpPr>
          <p:cNvPr id="2" name="标题 1"/>
          <p:cNvSpPr>
            <a:spLocks noGrp="1"/>
          </p:cNvSpPr>
          <p:nvPr>
            <p:ph type="title"/>
          </p:nvPr>
        </p:nvSpPr>
        <p:spPr>
          <a:xfrm>
            <a:off x="838199" y="87366"/>
            <a:ext cx="11176819" cy="500988"/>
          </a:xfrm>
        </p:spPr>
        <p:txBody>
          <a:bodyPr>
            <a:noAutofit/>
          </a:bodyPr>
          <a:lstStyle>
            <a:lvl1pPr>
              <a:lnSpc>
                <a:spcPct val="100000"/>
              </a:lnSpc>
              <a:defRPr sz="2800">
                <a:solidFill>
                  <a:schemeClr val="bg1"/>
                </a:solidFill>
                <a:latin typeface="方正粗黑宋简体" panose="02000000000000000000" pitchFamily="2" charset="-122"/>
                <a:ea typeface="方正粗黑宋简体" panose="02000000000000000000" pitchFamily="2" charset="-122"/>
              </a:defRPr>
            </a:lvl1pPr>
          </a:lstStyle>
          <a:p>
            <a:r>
              <a:rPr lang="zh-CN" altLang="en-US" dirty="0"/>
              <a:t>单击此处编辑母版标题样式</a:t>
            </a:r>
          </a:p>
        </p:txBody>
      </p:sp>
      <p:pic>
        <p:nvPicPr>
          <p:cNvPr id="16" name="图片 1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4540" y="44826"/>
            <a:ext cx="927279" cy="500987"/>
          </a:xfrm>
          <a:prstGeom prst="rect">
            <a:avLst/>
          </a:prstGeom>
          <a:effectLst>
            <a:glow rad="63500">
              <a:schemeClr val="accent1">
                <a:satMod val="175000"/>
                <a:alpha val="40000"/>
              </a:schemeClr>
            </a:glow>
          </a:effectLst>
        </p:spPr>
      </p:pic>
      <p:pic>
        <p:nvPicPr>
          <p:cNvPr id="8" name="图片 7"/>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390271" y="6575708"/>
            <a:ext cx="1411458" cy="282292"/>
          </a:xfrm>
          <a:prstGeom prst="rect">
            <a:avLst/>
          </a:prstGeom>
        </p:spPr>
      </p:pic>
      <p:pic>
        <p:nvPicPr>
          <p:cNvPr id="23" name="图片 22"/>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0" y="6613899"/>
            <a:ext cx="12192000" cy="232598"/>
          </a:xfrm>
          <a:prstGeom prst="rect">
            <a:avLst/>
          </a:prstGeom>
        </p:spPr>
      </p:pic>
      <p:pic>
        <p:nvPicPr>
          <p:cNvPr id="5" name="Picture 6"/>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0" y="634868"/>
            <a:ext cx="12192000" cy="5870164"/>
          </a:xfrm>
          <a:prstGeom prst="rect">
            <a:avLst/>
          </a:prstGeom>
          <a:noFill/>
          <a:extLst>
            <a:ext uri="{909E8E84-426E-40DD-AFC4-6F175D3DCCD1}">
              <a14:hiddenFill xmlns:a14="http://schemas.microsoft.com/office/drawing/2010/main">
                <a:solidFill>
                  <a:srgbClr val="FFFFFF"/>
                </a:solidFill>
              </a14:hiddenFill>
            </a:ext>
          </a:extLst>
        </p:spPr>
      </p:pic>
      <p:sp>
        <p:nvSpPr>
          <p:cNvPr id="6" name="矩形 5"/>
          <p:cNvSpPr/>
          <p:nvPr userDrawn="1"/>
        </p:nvSpPr>
        <p:spPr>
          <a:xfrm>
            <a:off x="0" y="634868"/>
            <a:ext cx="12192000" cy="5870164"/>
          </a:xfrm>
          <a:prstGeom prst="rect">
            <a:avLst/>
          </a:prstGeom>
          <a:solidFill>
            <a:schemeClr val="bg1">
              <a:lumMod val="85000"/>
              <a:alpha val="8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30321316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标题和内容">
    <p:spTree>
      <p:nvGrpSpPr>
        <p:cNvPr id="1" name=""/>
        <p:cNvGrpSpPr/>
        <p:nvPr/>
      </p:nvGrpSpPr>
      <p:grpSpPr>
        <a:xfrm>
          <a:off x="0" y="0"/>
          <a:ext cx="0" cy="0"/>
          <a:chOff x="0" y="0"/>
          <a:chExt cx="0" cy="0"/>
        </a:xfrm>
      </p:grpSpPr>
      <p:pic>
        <p:nvPicPr>
          <p:cNvPr id="4" name="Image 1" descr="preencoded.png"/>
          <p:cNvPicPr>
            <a:picLocks noChangeAspect="1"/>
          </p:cNvPicPr>
          <p:nvPr userDrawn="1"/>
        </p:nvPicPr>
        <p:blipFill>
          <a:blip r:embed="rId2"/>
          <a:srcRect t="16152" b="16152"/>
          <a:stretch>
            <a:fillRect/>
          </a:stretch>
        </p:blipFill>
        <p:spPr>
          <a:xfrm>
            <a:off x="0" y="0"/>
            <a:ext cx="12192000" cy="625475"/>
          </a:xfrm>
          <a:prstGeom prst="rect">
            <a:avLst/>
          </a:prstGeom>
        </p:spPr>
      </p:pic>
      <p:sp>
        <p:nvSpPr>
          <p:cNvPr id="2" name="标题 1"/>
          <p:cNvSpPr>
            <a:spLocks noGrp="1"/>
          </p:cNvSpPr>
          <p:nvPr>
            <p:ph type="title"/>
          </p:nvPr>
        </p:nvSpPr>
        <p:spPr>
          <a:xfrm>
            <a:off x="838199" y="87366"/>
            <a:ext cx="11176819" cy="500988"/>
          </a:xfrm>
        </p:spPr>
        <p:txBody>
          <a:bodyPr>
            <a:noAutofit/>
          </a:bodyPr>
          <a:lstStyle>
            <a:lvl1pPr>
              <a:lnSpc>
                <a:spcPct val="100000"/>
              </a:lnSpc>
              <a:defRPr sz="2800">
                <a:solidFill>
                  <a:schemeClr val="bg1"/>
                </a:solidFill>
                <a:latin typeface="方正粗黑宋简体" panose="02000000000000000000" pitchFamily="2" charset="-122"/>
                <a:ea typeface="方正粗黑宋简体" panose="02000000000000000000" pitchFamily="2" charset="-122"/>
              </a:defRPr>
            </a:lvl1pPr>
          </a:lstStyle>
          <a:p>
            <a:r>
              <a:rPr lang="zh-CN" altLang="en-US" dirty="0"/>
              <a:t>单击此处编辑母版标题样式</a:t>
            </a:r>
          </a:p>
        </p:txBody>
      </p:sp>
      <p:pic>
        <p:nvPicPr>
          <p:cNvPr id="16" name="图片 1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4540" y="44826"/>
            <a:ext cx="927279" cy="500987"/>
          </a:xfrm>
          <a:prstGeom prst="rect">
            <a:avLst/>
          </a:prstGeom>
          <a:effectLst>
            <a:glow rad="63500">
              <a:schemeClr val="accent1">
                <a:satMod val="175000"/>
                <a:alpha val="40000"/>
              </a:schemeClr>
            </a:glow>
          </a:effectLst>
        </p:spPr>
      </p:pic>
      <p:pic>
        <p:nvPicPr>
          <p:cNvPr id="8" name="图片 7"/>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390271" y="6575708"/>
            <a:ext cx="1411458" cy="282292"/>
          </a:xfrm>
          <a:prstGeom prst="rect">
            <a:avLst/>
          </a:prstGeom>
        </p:spPr>
      </p:pic>
      <p:pic>
        <p:nvPicPr>
          <p:cNvPr id="23" name="图片 22"/>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0" y="6613899"/>
            <a:ext cx="12192000" cy="232598"/>
          </a:xfrm>
          <a:prstGeom prst="rect">
            <a:avLst/>
          </a:prstGeom>
        </p:spPr>
      </p:pic>
      <p:pic>
        <p:nvPicPr>
          <p:cNvPr id="1032" name="Picture 8"/>
          <p:cNvPicPr>
            <a:picLocks noChangeAspect="1" noChangeArrowheads="1"/>
          </p:cNvPicPr>
          <p:nvPr userDrawn="1"/>
        </p:nvPicPr>
        <p:blipFill>
          <a:blip r:embed="rId6">
            <a:alphaModFix amt="50000"/>
            <a:extLst>
              <a:ext uri="{BEBA8EAE-BF5A-486C-A8C5-ECC9F3942E4B}">
                <a14:imgProps xmlns:a14="http://schemas.microsoft.com/office/drawing/2010/main">
                  <a14:imgLayer r:embed="rId7">
                    <a14:imgEffect>
                      <a14:artisticPastelsSmooth/>
                    </a14:imgEffect>
                  </a14:imgLayer>
                </a14:imgProps>
              </a:ext>
              <a:ext uri="{28A0092B-C50C-407E-A947-70E740481C1C}">
                <a14:useLocalDpi xmlns:a14="http://schemas.microsoft.com/office/drawing/2010/main" val="0"/>
              </a:ext>
            </a:extLst>
          </a:blip>
          <a:srcRect/>
          <a:stretch>
            <a:fillRect/>
          </a:stretch>
        </p:blipFill>
        <p:spPr bwMode="auto">
          <a:xfrm>
            <a:off x="0" y="678587"/>
            <a:ext cx="12192000" cy="5830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129321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740A9837-CF2A-49F4-AF29-96FF8109E27C}" type="datetimeFigureOut">
              <a:rPr lang="zh-CN" altLang="en-US" smtClean="0"/>
              <a:t>2026/4/15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3825E0E-55C3-417E-8DCB-23215ADA6F0D}" type="slidenum">
              <a:rPr lang="zh-CN" altLang="en-US" smtClean="0"/>
              <a:t>‹#›</a:t>
            </a:fld>
            <a:endParaRPr lang="zh-CN" altLang="en-US"/>
          </a:p>
        </p:txBody>
      </p:sp>
    </p:spTree>
    <p:extLst>
      <p:ext uri="{BB962C8B-B14F-4D97-AF65-F5344CB8AC3E}">
        <p14:creationId xmlns:p14="http://schemas.microsoft.com/office/powerpoint/2010/main" val="313803043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nvPr>
        </p:nvSpPr>
        <p:spPr/>
        <p:txBody>
          <a:bodyPr/>
          <a:lstStyle/>
          <a:p>
            <a:fld id="{740A9837-CF2A-49F4-AF29-96FF8109E27C}" type="datetimeFigureOut">
              <a:rPr lang="zh-CN" altLang="en-US" smtClean="0"/>
              <a:t>2026/4/15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3825E0E-55C3-417E-8DCB-23215ADA6F0D}" type="slidenum">
              <a:rPr lang="zh-CN" altLang="en-US" smtClean="0"/>
              <a:t>‹#›</a:t>
            </a:fld>
            <a:endParaRPr lang="zh-CN" altLang="en-US"/>
          </a:p>
        </p:txBody>
      </p:sp>
    </p:spTree>
    <p:extLst>
      <p:ext uri="{BB962C8B-B14F-4D97-AF65-F5344CB8AC3E}">
        <p14:creationId xmlns:p14="http://schemas.microsoft.com/office/powerpoint/2010/main" val="320783331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nvPr>
        </p:nvSpPr>
        <p:spPr/>
        <p:txBody>
          <a:bodyPr/>
          <a:lstStyle/>
          <a:p>
            <a:fld id="{740A9837-CF2A-49F4-AF29-96FF8109E27C}" type="datetimeFigureOut">
              <a:rPr lang="zh-CN" altLang="en-US" smtClean="0"/>
              <a:t>2026/4/15</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A3825E0E-55C3-417E-8DCB-23215ADA6F0D}" type="slidenum">
              <a:rPr lang="zh-CN" altLang="en-US" smtClean="0"/>
              <a:t>‹#›</a:t>
            </a:fld>
            <a:endParaRPr lang="zh-CN" altLang="en-US"/>
          </a:p>
        </p:txBody>
      </p:sp>
    </p:spTree>
    <p:extLst>
      <p:ext uri="{BB962C8B-B14F-4D97-AF65-F5344CB8AC3E}">
        <p14:creationId xmlns:p14="http://schemas.microsoft.com/office/powerpoint/2010/main" val="330308446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40A9837-CF2A-49F4-AF29-96FF8109E27C}" type="datetimeFigureOut">
              <a:rPr lang="zh-CN" altLang="en-US" smtClean="0"/>
              <a:t>2026/4/15</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A3825E0E-55C3-417E-8DCB-23215ADA6F0D}" type="slidenum">
              <a:rPr lang="zh-CN" altLang="en-US" smtClean="0"/>
              <a:t>‹#›</a:t>
            </a:fld>
            <a:endParaRPr lang="zh-CN" altLang="en-US"/>
          </a:p>
        </p:txBody>
      </p:sp>
    </p:spTree>
    <p:extLst>
      <p:ext uri="{BB962C8B-B14F-4D97-AF65-F5344CB8AC3E}">
        <p14:creationId xmlns:p14="http://schemas.microsoft.com/office/powerpoint/2010/main" val="400243195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740A9837-CF2A-49F4-AF29-96FF8109E27C}" type="datetimeFigureOut">
              <a:rPr lang="zh-CN" altLang="en-US" smtClean="0"/>
              <a:t>2026/4/15</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A3825E0E-55C3-417E-8DCB-23215ADA6F0D}" type="slidenum">
              <a:rPr lang="zh-CN" altLang="en-US" smtClean="0"/>
              <a:t>‹#›</a:t>
            </a:fld>
            <a:endParaRPr lang="zh-CN" altLang="en-US"/>
          </a:p>
        </p:txBody>
      </p:sp>
    </p:spTree>
    <p:extLst>
      <p:ext uri="{BB962C8B-B14F-4D97-AF65-F5344CB8AC3E}">
        <p14:creationId xmlns:p14="http://schemas.microsoft.com/office/powerpoint/2010/main" val="311286887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1_空白">
    <p:spTree>
      <p:nvGrpSpPr>
        <p:cNvPr id="1" name=""/>
        <p:cNvGrpSpPr/>
        <p:nvPr/>
      </p:nvGrpSpPr>
      <p:grpSpPr>
        <a:xfrm>
          <a:off x="0" y="0"/>
          <a:ext cx="0" cy="0"/>
          <a:chOff x="0" y="0"/>
          <a:chExt cx="0" cy="0"/>
        </a:xfrm>
      </p:grpSpPr>
      <p:pic>
        <p:nvPicPr>
          <p:cNvPr id="12" name="图片 11"/>
          <p:cNvPicPr>
            <a:picLocks noChangeAspect="1"/>
          </p:cNvPicPr>
          <p:nvPr userDrawn="1"/>
        </p:nvPicPr>
        <p:blipFill>
          <a:blip r:embed="rId2" cstate="print">
            <a:extLst>
              <a:ext uri="{BEBA8EAE-BF5A-486C-A8C5-ECC9F3942E4B}">
                <a14:imgProps xmlns:a14="http://schemas.microsoft.com/office/drawing/2010/main">
                  <a14:imgLayer r:embed="rId3">
                    <a14:imgEffect>
                      <a14:brightnessContrast bright="19000" contrast="-26000"/>
                    </a14:imgEffect>
                  </a14:imgLayer>
                </a14:imgProps>
              </a:ext>
              <a:ext uri="{28A0092B-C50C-407E-A947-70E740481C1C}">
                <a14:useLocalDpi xmlns:a14="http://schemas.microsoft.com/office/drawing/2010/main" val="0"/>
              </a:ext>
            </a:extLst>
          </a:blip>
          <a:srcRect l="42174" r="11964"/>
          <a:stretch>
            <a:fillRect/>
          </a:stretch>
        </p:blipFill>
        <p:spPr>
          <a:xfrm>
            <a:off x="0" y="0"/>
            <a:ext cx="3353067" cy="6858000"/>
          </a:xfrm>
          <a:custGeom>
            <a:avLst/>
            <a:gdLst>
              <a:gd name="connsiteX0" fmla="*/ 0 w 6436588"/>
              <a:gd name="connsiteY0" fmla="*/ 0 h 6858000"/>
              <a:gd name="connsiteX1" fmla="*/ 5481677 w 6436588"/>
              <a:gd name="connsiteY1" fmla="*/ 0 h 6858000"/>
              <a:gd name="connsiteX2" fmla="*/ 6436588 w 6436588"/>
              <a:gd name="connsiteY2" fmla="*/ 6858000 h 6858000"/>
              <a:gd name="connsiteX3" fmla="*/ 0 w 64365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436588" h="6858000">
                <a:moveTo>
                  <a:pt x="0" y="0"/>
                </a:moveTo>
                <a:lnTo>
                  <a:pt x="5481677" y="0"/>
                </a:lnTo>
                <a:lnTo>
                  <a:pt x="6436588" y="6858000"/>
                </a:lnTo>
                <a:lnTo>
                  <a:pt x="0" y="6858000"/>
                </a:lnTo>
                <a:close/>
              </a:path>
            </a:pathLst>
          </a:custGeom>
        </p:spPr>
      </p:pic>
      <p:sp>
        <p:nvSpPr>
          <p:cNvPr id="5" name="任意多边形: 形状 4"/>
          <p:cNvSpPr/>
          <p:nvPr userDrawn="1"/>
        </p:nvSpPr>
        <p:spPr>
          <a:xfrm>
            <a:off x="0" y="-9378"/>
            <a:ext cx="3357489" cy="6860344"/>
          </a:xfrm>
          <a:custGeom>
            <a:avLst/>
            <a:gdLst>
              <a:gd name="connsiteX0" fmla="*/ 0 w 3357489"/>
              <a:gd name="connsiteY0" fmla="*/ 14067 h 6860344"/>
              <a:gd name="connsiteX1" fmla="*/ 4689 w 3357489"/>
              <a:gd name="connsiteY1" fmla="*/ 6860344 h 6860344"/>
              <a:gd name="connsiteX2" fmla="*/ 3357489 w 3357489"/>
              <a:gd name="connsiteY2" fmla="*/ 6860344 h 6860344"/>
              <a:gd name="connsiteX3" fmla="*/ 2865120 w 3357489"/>
              <a:gd name="connsiteY3" fmla="*/ 0 h 6860344"/>
              <a:gd name="connsiteX4" fmla="*/ 0 w 3357489"/>
              <a:gd name="connsiteY4" fmla="*/ 14067 h 68603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7489" h="6860344">
                <a:moveTo>
                  <a:pt x="0" y="14067"/>
                </a:moveTo>
                <a:lnTo>
                  <a:pt x="4689" y="6860344"/>
                </a:lnTo>
                <a:lnTo>
                  <a:pt x="3357489" y="6860344"/>
                </a:lnTo>
                <a:lnTo>
                  <a:pt x="2865120" y="0"/>
                </a:lnTo>
                <a:lnTo>
                  <a:pt x="0" y="14067"/>
                </a:lnTo>
                <a:close/>
              </a:path>
            </a:pathLst>
          </a:custGeom>
          <a:gradFill>
            <a:gsLst>
              <a:gs pos="95000">
                <a:srgbClr val="3986B2">
                  <a:alpha val="87000"/>
                </a:srgbClr>
              </a:gs>
              <a:gs pos="63000">
                <a:srgbClr val="73C2FC">
                  <a:alpha val="52000"/>
                </a:srgbClr>
              </a:gs>
              <a:gs pos="0">
                <a:srgbClr val="B9FFFF">
                  <a:alpha val="42000"/>
                </a:srgbClr>
              </a:gs>
            </a:gsLst>
            <a:lin ang="21594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zh-CN" altLang="en-US"/>
          </a:p>
        </p:txBody>
      </p:sp>
    </p:spTree>
    <p:extLst>
      <p:ext uri="{BB962C8B-B14F-4D97-AF65-F5344CB8AC3E}">
        <p14:creationId xmlns:p14="http://schemas.microsoft.com/office/powerpoint/2010/main" val="256892347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1030" name="Picture 6"/>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634868"/>
            <a:ext cx="12192000" cy="5870164"/>
          </a:xfrm>
          <a:prstGeom prst="rect">
            <a:avLst/>
          </a:prstGeom>
          <a:noFill/>
          <a:extLst>
            <a:ext uri="{909E8E84-426E-40DD-AFC4-6F175D3DCCD1}">
              <a14:hiddenFill xmlns:a14="http://schemas.microsoft.com/office/drawing/2010/main">
                <a:solidFill>
                  <a:srgbClr val="FFFFFF"/>
                </a:solidFill>
              </a14:hiddenFill>
            </a:ext>
          </a:extLst>
        </p:spPr>
      </p:pic>
      <p:sp>
        <p:nvSpPr>
          <p:cNvPr id="4" name="矩形 3"/>
          <p:cNvSpPr/>
          <p:nvPr userDrawn="1"/>
        </p:nvSpPr>
        <p:spPr>
          <a:xfrm>
            <a:off x="0" y="634868"/>
            <a:ext cx="12192000" cy="5870164"/>
          </a:xfrm>
          <a:prstGeom prst="rect">
            <a:avLst/>
          </a:prstGeom>
          <a:solidFill>
            <a:schemeClr val="bg1">
              <a:lumMod val="85000"/>
              <a:alpha val="8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92463292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740A9837-CF2A-49F4-AF29-96FF8109E27C}" type="datetimeFigureOut">
              <a:rPr lang="zh-CN" altLang="en-US" smtClean="0"/>
              <a:t>2026/4/15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3825E0E-55C3-417E-8DCB-23215ADA6F0D}" type="slidenum">
              <a:rPr lang="zh-CN" altLang="en-US" smtClean="0"/>
              <a:t>‹#›</a:t>
            </a:fld>
            <a:endParaRPr lang="zh-CN" altLang="en-US"/>
          </a:p>
        </p:txBody>
      </p:sp>
    </p:spTree>
    <p:extLst>
      <p:ext uri="{BB962C8B-B14F-4D97-AF65-F5344CB8AC3E}">
        <p14:creationId xmlns:p14="http://schemas.microsoft.com/office/powerpoint/2010/main" val="22690923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740A9837-CF2A-49F4-AF29-96FF8109E27C}" type="datetimeFigureOut">
              <a:rPr lang="zh-CN" altLang="en-US" smtClean="0"/>
              <a:t>2026/4/15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3825E0E-55C3-417E-8DCB-23215ADA6F0D}" type="slidenum">
              <a:rPr lang="zh-CN" altLang="en-US" smtClean="0"/>
              <a:t>‹#›</a:t>
            </a:fld>
            <a:endParaRPr lang="zh-CN" altLang="en-US"/>
          </a:p>
        </p:txBody>
      </p:sp>
    </p:spTree>
    <p:extLst>
      <p:ext uri="{BB962C8B-B14F-4D97-AF65-F5344CB8AC3E}">
        <p14:creationId xmlns:p14="http://schemas.microsoft.com/office/powerpoint/2010/main" val="83022798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740A9837-CF2A-49F4-AF29-96FF8109E27C}" type="datetimeFigureOut">
              <a:rPr lang="zh-CN" altLang="en-US" smtClean="0"/>
              <a:t>2026/4/15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3825E0E-55C3-417E-8DCB-23215ADA6F0D}" type="slidenum">
              <a:rPr lang="zh-CN" altLang="en-US" smtClean="0"/>
              <a:t>‹#›</a:t>
            </a:fld>
            <a:endParaRPr lang="zh-CN" altLang="en-US"/>
          </a:p>
        </p:txBody>
      </p:sp>
    </p:spTree>
    <p:extLst>
      <p:ext uri="{BB962C8B-B14F-4D97-AF65-F5344CB8AC3E}">
        <p14:creationId xmlns:p14="http://schemas.microsoft.com/office/powerpoint/2010/main" val="18944657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740A9837-CF2A-49F4-AF29-96FF8109E27C}" type="datetimeFigureOut">
              <a:rPr lang="zh-CN" altLang="en-US" smtClean="0"/>
              <a:t>2026/4/15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3825E0E-55C3-417E-8DCB-23215ADA6F0D}" type="slidenum">
              <a:rPr lang="zh-CN" altLang="en-US" smtClean="0"/>
              <a:t>‹#›</a:t>
            </a:fld>
            <a:endParaRPr lang="zh-CN" altLang="en-US"/>
          </a:p>
        </p:txBody>
      </p:sp>
    </p:spTree>
    <p:extLst>
      <p:ext uri="{BB962C8B-B14F-4D97-AF65-F5344CB8AC3E}">
        <p14:creationId xmlns:p14="http://schemas.microsoft.com/office/powerpoint/2010/main" val="20935141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新 -三、中国医学教育题库建设实践">
    <p:bg>
      <p:bgPr>
        <a:solidFill>
          <a:srgbClr val="FCFDF1"/>
        </a:solidFill>
        <a:effectLst/>
      </p:bgPr>
    </p:bg>
    <p:spTree>
      <p:nvGrpSpPr>
        <p:cNvPr id="1" name=""/>
        <p:cNvGrpSpPr/>
        <p:nvPr/>
      </p:nvGrpSpPr>
      <p:grpSpPr>
        <a:xfrm>
          <a:off x="0" y="0"/>
          <a:ext cx="0" cy="0"/>
          <a:chOff x="0" y="0"/>
          <a:chExt cx="0" cy="0"/>
        </a:xfrm>
      </p:grpSpPr>
      <p:sp>
        <p:nvSpPr>
          <p:cNvPr id="6" name="矩形 5"/>
          <p:cNvSpPr/>
          <p:nvPr/>
        </p:nvSpPr>
        <p:spPr>
          <a:xfrm>
            <a:off x="0" y="0"/>
            <a:ext cx="12192000" cy="6858000"/>
          </a:xfrm>
          <a:prstGeom prst="rect">
            <a:avLst/>
          </a:prstGeom>
          <a:solidFill>
            <a:srgbClr val="FFFFF5"/>
          </a:solidFill>
          <a:ln w="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2" name="直接箭头连接符 79"/>
          <p:cNvCxnSpPr/>
          <p:nvPr userDrawn="1"/>
        </p:nvCxnSpPr>
        <p:spPr bwMode="auto">
          <a:xfrm>
            <a:off x="4583832" y="260648"/>
            <a:ext cx="7272808" cy="0"/>
          </a:xfrm>
          <a:prstGeom prst="straightConnector1">
            <a:avLst/>
          </a:prstGeom>
          <a:ln w="6350">
            <a:solidFill>
              <a:srgbClr val="C00000"/>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5" name="文本框 4"/>
          <p:cNvSpPr txBox="1"/>
          <p:nvPr userDrawn="1"/>
        </p:nvSpPr>
        <p:spPr>
          <a:xfrm>
            <a:off x="263525" y="116309"/>
            <a:ext cx="4608339" cy="369332"/>
          </a:xfrm>
          <a:prstGeom prst="rect">
            <a:avLst/>
          </a:prstGeom>
          <a:solidFill>
            <a:srgbClr val="FFFFFF">
              <a:alpha val="0"/>
            </a:srgbClr>
          </a:solidFill>
          <a:scene3d>
            <a:camera prst="orthographicFront">
              <a:rot lat="0" lon="0" rev="0"/>
            </a:camera>
            <a:lightRig rig="threePt" dir="t">
              <a:rot lat="0" lon="0" rev="0"/>
            </a:lightRig>
          </a:scene3d>
          <a:sp3d prstMaterial="flat">
            <a:contourClr>
              <a:srgbClr val="000000"/>
            </a:contourClr>
          </a:sp3d>
        </p:spPr>
        <p:txBody>
          <a:bodyPr vert="horz" wrap="square" anchor="t" anchorCtr="0">
            <a:spAutoFit/>
          </a:bodyPr>
          <a:lstStyle/>
          <a:p>
            <a:pPr lvl="0" algn="l">
              <a:lnSpc>
                <a:spcPct val="90000"/>
              </a:lnSpc>
              <a:spcBef>
                <a:spcPct val="401000"/>
              </a:spcBef>
              <a:spcAft>
                <a:spcPct val="0"/>
              </a:spcAft>
            </a:pPr>
            <a:r>
              <a:rPr lang="zh-CN" altLang="en-US" sz="2000" b="0" i="0" u="none" dirty="0">
                <a:solidFill>
                  <a:srgbClr val="000000"/>
                </a:solidFill>
                <a:latin typeface="微软雅黑" panose="020B0503020204020204" charset="-122"/>
                <a:ea typeface="微软雅黑" panose="020B0503020204020204" charset="-122"/>
              </a:rPr>
              <a:t>三、中国医学教育题库建设实践</a:t>
            </a:r>
          </a:p>
        </p:txBody>
      </p:sp>
      <p:cxnSp>
        <p:nvCxnSpPr>
          <p:cNvPr id="2" name="直接连接符 15"/>
          <p:cNvCxnSpPr/>
          <p:nvPr userDrawn="1"/>
        </p:nvCxnSpPr>
        <p:spPr>
          <a:xfrm>
            <a:off x="335360" y="6597352"/>
            <a:ext cx="4824536"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pic>
        <p:nvPicPr>
          <p:cNvPr id="3" name="图片 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5352256" y="6448603"/>
            <a:ext cx="1487488" cy="297498"/>
          </a:xfrm>
          <a:prstGeom prst="rect">
            <a:avLst/>
          </a:prstGeom>
        </p:spPr>
      </p:pic>
      <p:cxnSp>
        <p:nvCxnSpPr>
          <p:cNvPr id="4" name="直接连接符 15"/>
          <p:cNvCxnSpPr/>
          <p:nvPr userDrawn="1"/>
        </p:nvCxnSpPr>
        <p:spPr>
          <a:xfrm>
            <a:off x="6888088" y="6597352"/>
            <a:ext cx="4935488"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9140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18" Type="http://schemas.openxmlformats.org/officeDocument/2006/relationships/slideLayout" Target="../slideLayouts/slideLayout41.xml"/><Relationship Id="rId3" Type="http://schemas.openxmlformats.org/officeDocument/2006/relationships/slideLayout" Target="../slideLayouts/slideLayout26.xml"/><Relationship Id="rId21" Type="http://schemas.openxmlformats.org/officeDocument/2006/relationships/slideLayout" Target="../slideLayouts/slideLayout44.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17" Type="http://schemas.openxmlformats.org/officeDocument/2006/relationships/slideLayout" Target="../slideLayouts/slideLayout40.xml"/><Relationship Id="rId2" Type="http://schemas.openxmlformats.org/officeDocument/2006/relationships/slideLayout" Target="../slideLayouts/slideLayout25.xml"/><Relationship Id="rId16" Type="http://schemas.openxmlformats.org/officeDocument/2006/relationships/slideLayout" Target="../slideLayouts/slideLayout39.xml"/><Relationship Id="rId20" Type="http://schemas.openxmlformats.org/officeDocument/2006/relationships/slideLayout" Target="../slideLayouts/slideLayout43.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24" Type="http://schemas.openxmlformats.org/officeDocument/2006/relationships/theme" Target="../theme/theme2.xml"/><Relationship Id="rId5" Type="http://schemas.openxmlformats.org/officeDocument/2006/relationships/slideLayout" Target="../slideLayouts/slideLayout28.xml"/><Relationship Id="rId15" Type="http://schemas.openxmlformats.org/officeDocument/2006/relationships/slideLayout" Target="../slideLayouts/slideLayout38.xml"/><Relationship Id="rId23" Type="http://schemas.openxmlformats.org/officeDocument/2006/relationships/slideLayout" Target="../slideLayouts/slideLayout46.xml"/><Relationship Id="rId10" Type="http://schemas.openxmlformats.org/officeDocument/2006/relationships/slideLayout" Target="../slideLayouts/slideLayout33.xml"/><Relationship Id="rId19" Type="http://schemas.openxmlformats.org/officeDocument/2006/relationships/slideLayout" Target="../slideLayouts/slideLayout42.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slideLayout" Target="../slideLayouts/slideLayout37.xml"/><Relationship Id="rId22" Type="http://schemas.openxmlformats.org/officeDocument/2006/relationships/slideLayout" Target="../slideLayouts/slideLayout4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0A9837-CF2A-49F4-AF29-96FF8109E27C}" type="datetimeFigureOut">
              <a:rPr lang="zh-CN" altLang="en-US" smtClean="0"/>
              <a:t>2026/4/15</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825E0E-55C3-417E-8DCB-23215ADA6F0D}"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0A9837-CF2A-49F4-AF29-96FF8109E27C}" type="datetimeFigureOut">
              <a:rPr lang="zh-CN" altLang="en-US" smtClean="0"/>
              <a:t>2026/4/15</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825E0E-55C3-417E-8DCB-23215ADA6F0D}" type="slidenum">
              <a:rPr lang="zh-CN" altLang="en-US" smtClean="0"/>
              <a:t>‹#›</a:t>
            </a:fld>
            <a:endParaRPr lang="zh-CN" altLang="en-US"/>
          </a:p>
        </p:txBody>
      </p:sp>
    </p:spTree>
    <p:extLst>
      <p:ext uri="{BB962C8B-B14F-4D97-AF65-F5344CB8AC3E}">
        <p14:creationId xmlns:p14="http://schemas.microsoft.com/office/powerpoint/2010/main" val="219780552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695"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tags" Target="../tags/tag4.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image" Target="../media/image20.png"/><Relationship Id="rId5" Type="http://schemas.openxmlformats.org/officeDocument/2006/relationships/notesSlide" Target="../notesSlides/notesSlide1.xml"/><Relationship Id="rId4"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8" Type="http://schemas.openxmlformats.org/officeDocument/2006/relationships/tags" Target="../tags/tag12.xml"/><Relationship Id="rId13" Type="http://schemas.openxmlformats.org/officeDocument/2006/relationships/tags" Target="../tags/tag17.xml"/><Relationship Id="rId18" Type="http://schemas.openxmlformats.org/officeDocument/2006/relationships/tags" Target="../tags/tag22.xml"/><Relationship Id="rId3" Type="http://schemas.openxmlformats.org/officeDocument/2006/relationships/tags" Target="../tags/tag7.xml"/><Relationship Id="rId21" Type="http://schemas.openxmlformats.org/officeDocument/2006/relationships/slideLayout" Target="../slideLayouts/slideLayout8.xml"/><Relationship Id="rId7" Type="http://schemas.openxmlformats.org/officeDocument/2006/relationships/tags" Target="../tags/tag11.xml"/><Relationship Id="rId12" Type="http://schemas.openxmlformats.org/officeDocument/2006/relationships/tags" Target="../tags/tag16.xml"/><Relationship Id="rId17" Type="http://schemas.openxmlformats.org/officeDocument/2006/relationships/tags" Target="../tags/tag21.xml"/><Relationship Id="rId2" Type="http://schemas.openxmlformats.org/officeDocument/2006/relationships/tags" Target="../tags/tag6.xml"/><Relationship Id="rId16" Type="http://schemas.openxmlformats.org/officeDocument/2006/relationships/tags" Target="../tags/tag20.xml"/><Relationship Id="rId20" Type="http://schemas.openxmlformats.org/officeDocument/2006/relationships/tags" Target="../tags/tag24.xml"/><Relationship Id="rId1" Type="http://schemas.openxmlformats.org/officeDocument/2006/relationships/tags" Target="../tags/tag5.xml"/><Relationship Id="rId6" Type="http://schemas.openxmlformats.org/officeDocument/2006/relationships/tags" Target="../tags/tag10.xml"/><Relationship Id="rId11" Type="http://schemas.openxmlformats.org/officeDocument/2006/relationships/tags" Target="../tags/tag15.xml"/><Relationship Id="rId5" Type="http://schemas.openxmlformats.org/officeDocument/2006/relationships/tags" Target="../tags/tag9.xml"/><Relationship Id="rId15" Type="http://schemas.openxmlformats.org/officeDocument/2006/relationships/tags" Target="../tags/tag19.xml"/><Relationship Id="rId10" Type="http://schemas.openxmlformats.org/officeDocument/2006/relationships/tags" Target="../tags/tag14.xml"/><Relationship Id="rId19" Type="http://schemas.openxmlformats.org/officeDocument/2006/relationships/tags" Target="../tags/tag23.xml"/><Relationship Id="rId4" Type="http://schemas.openxmlformats.org/officeDocument/2006/relationships/tags" Target="../tags/tag8.xml"/><Relationship Id="rId9" Type="http://schemas.openxmlformats.org/officeDocument/2006/relationships/tags" Target="../tags/tag13.xml"/><Relationship Id="rId14" Type="http://schemas.openxmlformats.org/officeDocument/2006/relationships/tags" Target="../tags/tag18.xml"/><Relationship Id="rId2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tags" Target="../tags/tag27.xml"/><Relationship Id="rId2" Type="http://schemas.openxmlformats.org/officeDocument/2006/relationships/tags" Target="../tags/tag26.xml"/><Relationship Id="rId1" Type="http://schemas.openxmlformats.org/officeDocument/2006/relationships/tags" Target="../tags/tag25.xml"/><Relationship Id="rId5" Type="http://schemas.openxmlformats.org/officeDocument/2006/relationships/notesSlide" Target="../notesSlides/notesSlide3.xml"/><Relationship Id="rId4"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notesSlide" Target="../notesSlides/notesSlide4.xml"/><Relationship Id="rId7" Type="http://schemas.openxmlformats.org/officeDocument/2006/relationships/image" Target="../media/image24.png"/><Relationship Id="rId2" Type="http://schemas.openxmlformats.org/officeDocument/2006/relationships/slideLayout" Target="../slideLayouts/slideLayout31.xml"/><Relationship Id="rId1" Type="http://schemas.openxmlformats.org/officeDocument/2006/relationships/tags" Target="../tags/tag28.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 Id="rId9" Type="http://schemas.openxmlformats.org/officeDocument/2006/relationships/image" Target="../media/image26.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1.xml"/><Relationship Id="rId1" Type="http://schemas.openxmlformats.org/officeDocument/2006/relationships/tags" Target="../tags/tag29.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7.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png"/><Relationship Id="rId18" Type="http://schemas.openxmlformats.org/officeDocument/2006/relationships/image" Target="../media/image46.png"/><Relationship Id="rId3" Type="http://schemas.openxmlformats.org/officeDocument/2006/relationships/image" Target="../media/image31.png"/><Relationship Id="rId21" Type="http://schemas.openxmlformats.org/officeDocument/2006/relationships/image" Target="../media/image49.png"/><Relationship Id="rId7" Type="http://schemas.openxmlformats.org/officeDocument/2006/relationships/image" Target="../media/image35.png"/><Relationship Id="rId12" Type="http://schemas.openxmlformats.org/officeDocument/2006/relationships/image" Target="../media/image40.png"/><Relationship Id="rId17" Type="http://schemas.openxmlformats.org/officeDocument/2006/relationships/image" Target="../media/image45.png"/><Relationship Id="rId2" Type="http://schemas.openxmlformats.org/officeDocument/2006/relationships/image" Target="../media/image30.png"/><Relationship Id="rId16" Type="http://schemas.openxmlformats.org/officeDocument/2006/relationships/image" Target="../media/image44.png"/><Relationship Id="rId20" Type="http://schemas.openxmlformats.org/officeDocument/2006/relationships/image" Target="../media/image48.png"/><Relationship Id="rId1" Type="http://schemas.openxmlformats.org/officeDocument/2006/relationships/slideLayout" Target="../slideLayouts/slideLayout9.xml"/><Relationship Id="rId6" Type="http://schemas.openxmlformats.org/officeDocument/2006/relationships/image" Target="../media/image34.png"/><Relationship Id="rId11" Type="http://schemas.openxmlformats.org/officeDocument/2006/relationships/image" Target="../media/image39.png"/><Relationship Id="rId24" Type="http://schemas.openxmlformats.org/officeDocument/2006/relationships/image" Target="../media/image52.png"/><Relationship Id="rId5" Type="http://schemas.openxmlformats.org/officeDocument/2006/relationships/image" Target="../media/image33.png"/><Relationship Id="rId15" Type="http://schemas.openxmlformats.org/officeDocument/2006/relationships/image" Target="../media/image43.png"/><Relationship Id="rId23" Type="http://schemas.openxmlformats.org/officeDocument/2006/relationships/image" Target="../media/image51.png"/><Relationship Id="rId10" Type="http://schemas.openxmlformats.org/officeDocument/2006/relationships/image" Target="../media/image38.png"/><Relationship Id="rId19" Type="http://schemas.openxmlformats.org/officeDocument/2006/relationships/image" Target="../media/image47.png"/><Relationship Id="rId4" Type="http://schemas.openxmlformats.org/officeDocument/2006/relationships/image" Target="../media/image32.jpeg"/><Relationship Id="rId9" Type="http://schemas.openxmlformats.org/officeDocument/2006/relationships/image" Target="../media/image37.png"/><Relationship Id="rId14" Type="http://schemas.openxmlformats.org/officeDocument/2006/relationships/image" Target="../media/image42.png"/><Relationship Id="rId22" Type="http://schemas.openxmlformats.org/officeDocument/2006/relationships/image" Target="../media/image50.png"/></Relationships>
</file>

<file path=ppt/slides/_rels/slide8.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tags" Target="../tags/tag32.xml"/><Relationship Id="rId2" Type="http://schemas.openxmlformats.org/officeDocument/2006/relationships/tags" Target="../tags/tag31.xml"/><Relationship Id="rId1" Type="http://schemas.openxmlformats.org/officeDocument/2006/relationships/tags" Target="../tags/tag30.xml"/><Relationship Id="rId6" Type="http://schemas.openxmlformats.org/officeDocument/2006/relationships/image" Target="../media/image54.png"/><Relationship Id="rId5" Type="http://schemas.openxmlformats.org/officeDocument/2006/relationships/notesSlide" Target="../notesSlides/notesSlide7.xml"/><Relationship Id="rId4"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9.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1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9.xml"/><Relationship Id="rId4" Type="http://schemas.openxmlformats.org/officeDocument/2006/relationships/image" Target="../media/image68.png"/></Relationships>
</file>

<file path=ppt/slides/_rels/slide15.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tags" Target="../tags/tag33.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56.png"/></Relationships>
</file>

<file path=ppt/slides/_rels/slide19.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image" Target="../media/image72.jpeg"/><Relationship Id="rId1" Type="http://schemas.openxmlformats.org/officeDocument/2006/relationships/slideLayout" Target="../slideLayouts/slideLayout9.xml"/><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image" Target="../media/image74.png"/><Relationship Id="rId9" Type="http://schemas.openxmlformats.org/officeDocument/2006/relationships/image" Target="../media/image79.png"/></Relationships>
</file>

<file path=ppt/slides/_rels/slide20.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jpg"/><Relationship Id="rId1" Type="http://schemas.openxmlformats.org/officeDocument/2006/relationships/slideLayout" Target="../slideLayouts/slideLayout9.xml"/><Relationship Id="rId6" Type="http://schemas.openxmlformats.org/officeDocument/2006/relationships/image" Target="../media/image84.png"/><Relationship Id="rId5" Type="http://schemas.openxmlformats.org/officeDocument/2006/relationships/image" Target="../media/image83.png"/><Relationship Id="rId4" Type="http://schemas.openxmlformats.org/officeDocument/2006/relationships/image" Target="../media/image82.png"/></Relationships>
</file>

<file path=ppt/slides/_rels/slide2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9.xml"/><Relationship Id="rId1" Type="http://schemas.openxmlformats.org/officeDocument/2006/relationships/slideLayout" Target="../slideLayouts/slideLayout9.xml"/><Relationship Id="rId5" Type="http://schemas.openxmlformats.org/officeDocument/2006/relationships/image" Target="../media/image87.png"/><Relationship Id="rId4" Type="http://schemas.openxmlformats.org/officeDocument/2006/relationships/image" Target="../media/image86.png"/></Relationships>
</file>

<file path=ppt/slides/_rels/slide2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91.png"/><Relationship Id="rId2" Type="http://schemas.openxmlformats.org/officeDocument/2006/relationships/tags" Target="../tags/tag37.xml"/><Relationship Id="rId1" Type="http://schemas.openxmlformats.org/officeDocument/2006/relationships/tags" Target="../tags/tag36.xml"/><Relationship Id="rId6" Type="http://schemas.openxmlformats.org/officeDocument/2006/relationships/image" Target="../media/image90.png"/><Relationship Id="rId5" Type="http://schemas.openxmlformats.org/officeDocument/2006/relationships/image" Target="../media/image89.png"/><Relationship Id="rId4" Type="http://schemas.openxmlformats.org/officeDocument/2006/relationships/image" Target="../media/image88.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标题 1"/>
          <p:cNvSpPr txBox="1"/>
          <p:nvPr/>
        </p:nvSpPr>
        <p:spPr>
          <a:xfrm>
            <a:off x="1004011" y="2568393"/>
            <a:ext cx="10255046" cy="894582"/>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sz="4800" dirty="0">
                <a:latin typeface="方正粗黑宋简体" panose="02000000000000000000" pitchFamily="2" charset="-122"/>
                <a:ea typeface="方正粗黑宋简体" panose="02000000000000000000" pitchFamily="2" charset="-122"/>
              </a:rPr>
              <a:t>人卫智慧健康平台</a:t>
            </a:r>
            <a:r>
              <a:rPr lang="zh-CN" sz="4800" dirty="0">
                <a:latin typeface="方正粗黑宋简体" panose="02000000000000000000" pitchFamily="2" charset="-122"/>
                <a:ea typeface="方正粗黑宋简体" panose="02000000000000000000" pitchFamily="2" charset="-122"/>
              </a:rPr>
              <a:t>开启</a:t>
            </a:r>
            <a:r>
              <a:rPr sz="4800" dirty="0">
                <a:latin typeface="方正粗黑宋简体" panose="02000000000000000000" pitchFamily="2" charset="-122"/>
                <a:ea typeface="方正粗黑宋简体" panose="02000000000000000000" pitchFamily="2" charset="-122"/>
              </a:rPr>
              <a:t>医教改革新篇章</a:t>
            </a:r>
          </a:p>
        </p:txBody>
      </p:sp>
      <p:sp>
        <p:nvSpPr>
          <p:cNvPr id="8" name="副标题 2"/>
          <p:cNvSpPr txBox="1"/>
          <p:nvPr/>
        </p:nvSpPr>
        <p:spPr>
          <a:xfrm>
            <a:off x="1559534" y="4959607"/>
            <a:ext cx="9144000" cy="400110"/>
          </a:xfrm>
          <a:prstGeom prst="rect">
            <a:avLst/>
          </a:prstGeom>
        </p:spPr>
        <p:txBody>
          <a:bodyPr vert="horz"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Arial" panose="020B0604020202020204" pitchFamily="34" charset="0"/>
              <a:buNone/>
            </a:pPr>
            <a:r>
              <a:rPr lang="zh-CN" altLang="en-US" sz="2000" dirty="0">
                <a:latin typeface="微软雅黑" panose="020B0503020204020204" pitchFamily="34" charset="-122"/>
                <a:ea typeface="微软雅黑" panose="020B0503020204020204" pitchFamily="34" charset="-122"/>
              </a:rPr>
              <a:t>人民卫生出版社</a:t>
            </a:r>
          </a:p>
        </p:txBody>
      </p:sp>
      <p:sp>
        <p:nvSpPr>
          <p:cNvPr id="2" name="标题 1"/>
          <p:cNvSpPr txBox="1"/>
          <p:nvPr/>
        </p:nvSpPr>
        <p:spPr>
          <a:xfrm>
            <a:off x="1004011" y="1389313"/>
            <a:ext cx="10255046" cy="8945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zh-CN" altLang="en-US" sz="4800" dirty="0">
                <a:latin typeface="方正粗黑宋简体" panose="02000000000000000000" pitchFamily="2" charset="-122"/>
                <a:ea typeface="方正粗黑宋简体" panose="02000000000000000000" pitchFamily="2" charset="-122"/>
                <a:sym typeface="+mn-ea"/>
              </a:rPr>
              <a:t>服务国家战略 践行大社担当</a:t>
            </a:r>
          </a:p>
        </p:txBody>
      </p:sp>
      <p:sp>
        <p:nvSpPr>
          <p:cNvPr id="3" name="文本框 2"/>
          <p:cNvSpPr txBox="1"/>
          <p:nvPr/>
        </p:nvSpPr>
        <p:spPr>
          <a:xfrm>
            <a:off x="4724400" y="5396943"/>
            <a:ext cx="2814268" cy="369332"/>
          </a:xfrm>
          <a:prstGeom prst="rect">
            <a:avLst/>
          </a:prstGeom>
          <a:noFill/>
        </p:spPr>
        <p:txBody>
          <a:bodyPr wrap="square" rtlCol="0">
            <a:spAutoFit/>
          </a:bodyPr>
          <a:lstStyle/>
          <a:p>
            <a:pPr algn="ctr"/>
            <a:r>
              <a:rPr lang="en-US" altLang="zh-CN" b="1" dirty="0">
                <a:solidFill>
                  <a:srgbClr val="3997DD"/>
                </a:solidFill>
                <a:latin typeface="微软雅黑" panose="020B0503020204020204" pitchFamily="34" charset="-122"/>
                <a:ea typeface="微软雅黑" panose="020B0503020204020204" pitchFamily="34" charset="-122"/>
              </a:rPr>
              <a:t>www.renweishe.com</a:t>
            </a:r>
            <a:endParaRPr lang="zh-CN" altLang="en-US" b="1" dirty="0">
              <a:solidFill>
                <a:srgbClr val="3997DD"/>
              </a:solidFill>
              <a:latin typeface="微软雅黑" panose="020B0503020204020204" pitchFamily="34" charset="-122"/>
              <a:ea typeface="微软雅黑" panose="020B0503020204020204" pitchFamily="34" charset="-122"/>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标题 16"/>
          <p:cNvSpPr>
            <a:spLocks noGrp="1"/>
          </p:cNvSpPr>
          <p:nvPr>
            <p:ph type="title"/>
            <p:custDataLst>
              <p:tags r:id="rId2"/>
            </p:custDataLst>
          </p:nvPr>
        </p:nvSpPr>
        <p:spPr/>
        <p:txBody>
          <a:bodyPr/>
          <a:lstStyle/>
          <a:p>
            <a:r>
              <a:rPr lang="zh-CN" altLang="en-US" dirty="0"/>
              <a:t>习近平总书记在全国两会期间重要讲话精神</a:t>
            </a:r>
          </a:p>
        </p:txBody>
      </p:sp>
      <p:sp>
        <p:nvSpPr>
          <p:cNvPr id="72" name="矩形 71"/>
          <p:cNvSpPr/>
          <p:nvPr>
            <p:custDataLst>
              <p:tags r:id="rId3"/>
            </p:custDataLst>
          </p:nvPr>
        </p:nvSpPr>
        <p:spPr>
          <a:xfrm>
            <a:off x="5854391" y="1553088"/>
            <a:ext cx="5999355" cy="5238010"/>
          </a:xfrm>
          <a:prstGeom prst="rect">
            <a:avLst/>
          </a:prstGeom>
          <a:noFill/>
          <a:ln w="19050">
            <a:noFill/>
          </a:ln>
        </p:spPr>
        <p:txBody>
          <a:bodyPr wrap="square" lIns="0" tIns="90170" rIns="0" bIns="0" rtlCol="0" anchor="t" anchorCtr="0">
            <a:noAutofit/>
          </a:bodyPr>
          <a:lstStyle/>
          <a:p>
            <a:pPr>
              <a:lnSpc>
                <a:spcPct val="150000"/>
              </a:lnSpc>
              <a:spcBef>
                <a:spcPct val="0"/>
              </a:spcBef>
              <a:spcAft>
                <a:spcPct val="0"/>
              </a:spcAft>
            </a:pPr>
            <a:r>
              <a:rPr lang="zh-CN" altLang="en-US" sz="2000" dirty="0">
                <a:ln>
                  <a:noFill/>
                  <a:prstDash val="sysDot"/>
                </a:ln>
                <a:latin typeface="微软雅黑" panose="020B0503020204020204" pitchFamily="34" charset="-122"/>
                <a:ea typeface="微软雅黑" panose="020B0503020204020204" pitchFamily="34" charset="-122"/>
                <a:cs typeface="+mn-ea"/>
                <a:sym typeface="+mn-ea"/>
              </a:rPr>
              <a:t>    中共中央总书记、国家主席、中央军委主席习近平</a:t>
            </a:r>
            <a:r>
              <a:rPr lang="en-US" altLang="zh-CN" sz="2000" dirty="0">
                <a:ln>
                  <a:noFill/>
                  <a:prstDash val="sysDot"/>
                </a:ln>
                <a:latin typeface="微软雅黑" panose="020B0503020204020204" pitchFamily="34" charset="-122"/>
                <a:ea typeface="微软雅黑" panose="020B0503020204020204" pitchFamily="34" charset="-122"/>
                <a:cs typeface="+mn-ea"/>
                <a:sym typeface="+mn-ea"/>
              </a:rPr>
              <a:t>3</a:t>
            </a:r>
            <a:r>
              <a:rPr lang="zh-CN" altLang="en-US" sz="2000" dirty="0">
                <a:ln>
                  <a:noFill/>
                  <a:prstDash val="sysDot"/>
                </a:ln>
                <a:latin typeface="微软雅黑" panose="020B0503020204020204" pitchFamily="34" charset="-122"/>
                <a:ea typeface="微软雅黑" panose="020B0503020204020204" pitchFamily="34" charset="-122"/>
                <a:cs typeface="+mn-ea"/>
                <a:sym typeface="+mn-ea"/>
              </a:rPr>
              <a:t>月</a:t>
            </a:r>
            <a:r>
              <a:rPr lang="en-US" altLang="zh-CN" sz="2000" dirty="0">
                <a:ln>
                  <a:noFill/>
                  <a:prstDash val="sysDot"/>
                </a:ln>
                <a:latin typeface="微软雅黑" panose="020B0503020204020204" pitchFamily="34" charset="-122"/>
                <a:ea typeface="微软雅黑" panose="020B0503020204020204" pitchFamily="34" charset="-122"/>
                <a:cs typeface="+mn-ea"/>
                <a:sym typeface="+mn-ea"/>
              </a:rPr>
              <a:t>6</a:t>
            </a:r>
            <a:r>
              <a:rPr lang="zh-CN" altLang="en-US" sz="2000" dirty="0">
                <a:ln>
                  <a:noFill/>
                  <a:prstDash val="sysDot"/>
                </a:ln>
                <a:latin typeface="微软雅黑" panose="020B0503020204020204" pitchFamily="34" charset="-122"/>
                <a:ea typeface="微软雅黑" panose="020B0503020204020204" pitchFamily="34" charset="-122"/>
                <a:cs typeface="+mn-ea"/>
                <a:sym typeface="+mn-ea"/>
              </a:rPr>
              <a:t>日下午看望了参加全国政协十四届四次会议的农工党、九三学社、医药卫生界、社会福利和社会保障界委员，并参加联组会，听取意见和建议。他强调，</a:t>
            </a:r>
            <a:r>
              <a:rPr lang="zh-CN" altLang="en-US" sz="2000" dirty="0">
                <a:ln>
                  <a:noFill/>
                  <a:prstDash val="sysDot"/>
                </a:ln>
                <a:solidFill>
                  <a:srgbClr val="FF0000"/>
                </a:solidFill>
                <a:latin typeface="微软雅黑" panose="020B0503020204020204" pitchFamily="34" charset="-122"/>
                <a:ea typeface="微软雅黑" panose="020B0503020204020204" pitchFamily="34" charset="-122"/>
                <a:cs typeface="+mn-ea"/>
                <a:sym typeface="+mn-ea"/>
              </a:rPr>
              <a:t>到</a:t>
            </a:r>
            <a:r>
              <a:rPr lang="en-US" altLang="zh-CN" sz="2000" dirty="0">
                <a:ln>
                  <a:noFill/>
                  <a:prstDash val="sysDot"/>
                </a:ln>
                <a:solidFill>
                  <a:srgbClr val="FF0000"/>
                </a:solidFill>
                <a:latin typeface="微软雅黑" panose="020B0503020204020204" pitchFamily="34" charset="-122"/>
                <a:ea typeface="微软雅黑" panose="020B0503020204020204" pitchFamily="34" charset="-122"/>
                <a:cs typeface="+mn-ea"/>
                <a:sym typeface="+mn-ea"/>
              </a:rPr>
              <a:t>2035</a:t>
            </a:r>
            <a:r>
              <a:rPr lang="zh-CN" altLang="en-US" sz="2000" dirty="0">
                <a:ln>
                  <a:noFill/>
                  <a:prstDash val="sysDot"/>
                </a:ln>
                <a:solidFill>
                  <a:srgbClr val="FF0000"/>
                </a:solidFill>
                <a:latin typeface="微软雅黑" panose="020B0503020204020204" pitchFamily="34" charset="-122"/>
                <a:ea typeface="微软雅黑" panose="020B0503020204020204" pitchFamily="34" charset="-122"/>
                <a:cs typeface="+mn-ea"/>
                <a:sym typeface="+mn-ea"/>
              </a:rPr>
              <a:t>年建成健康中国是中共中央作出的一项战略决策，“十五五”是实现这一目标的关键时期，必须统筹谋划、加紧推进，力求取得决定性进展。推动科技创新成果转化运用，推进全民健康数智化建设。</a:t>
            </a:r>
          </a:p>
        </p:txBody>
      </p:sp>
      <p:sp>
        <p:nvSpPr>
          <p:cNvPr id="115" name="文本框 114"/>
          <p:cNvSpPr txBox="1"/>
          <p:nvPr/>
        </p:nvSpPr>
        <p:spPr>
          <a:xfrm>
            <a:off x="838199" y="698500"/>
            <a:ext cx="10558346" cy="728982"/>
          </a:xfrm>
          <a:prstGeom prst="rect">
            <a:avLst/>
          </a:prstGeom>
        </p:spPr>
        <p:txBody>
          <a:bodyPr wrap="square">
            <a:spAutoFit/>
          </a:bodyPr>
          <a:lstStyle/>
          <a:p>
            <a:pPr>
              <a:lnSpc>
                <a:spcPct val="120000"/>
              </a:lnSpc>
            </a:pPr>
            <a:r>
              <a:rPr lang="zh-CN" altLang="en-US" b="1" dirty="0">
                <a:latin typeface="微软雅黑" panose="020B0503020204020204" pitchFamily="34" charset="-122"/>
                <a:ea typeface="微软雅黑" panose="020B0503020204020204" pitchFamily="34" charset="-122"/>
                <a:cs typeface="微软雅黑" panose="020B0503020204020204" pitchFamily="34" charset="-122"/>
              </a:rPr>
              <a:t>习近平在看望参加政协会议的农工党九三学社医药卫生界社会福利和社会保障界委员时强调坚定不移走中国特色卫生与健康发展道路  推动“十五五”时期健康中国建设取得决定性进展</a:t>
            </a:r>
          </a:p>
        </p:txBody>
      </p:sp>
      <p:pic>
        <p:nvPicPr>
          <p:cNvPr id="2" name="图片 1">
            <a:extLst>
              <a:ext uri="{FF2B5EF4-FFF2-40B4-BE49-F238E27FC236}">
                <a16:creationId xmlns:a16="http://schemas.microsoft.com/office/drawing/2014/main" id="{631B641B-F6DA-40E5-8FE9-5081662BB128}"/>
              </a:ext>
            </a:extLst>
          </p:cNvPr>
          <p:cNvPicPr>
            <a:picLocks noChangeAspect="1"/>
          </p:cNvPicPr>
          <p:nvPr/>
        </p:nvPicPr>
        <p:blipFill>
          <a:blip r:embed="rId6"/>
          <a:stretch>
            <a:fillRect/>
          </a:stretch>
        </p:blipFill>
        <p:spPr>
          <a:xfrm>
            <a:off x="379085" y="1565347"/>
            <a:ext cx="4928896" cy="3834701"/>
          </a:xfrm>
          <a:prstGeom prst="rect">
            <a:avLst/>
          </a:prstGeom>
        </p:spPr>
      </p:pic>
      <p:sp>
        <p:nvSpPr>
          <p:cNvPr id="3" name="文本框 2">
            <a:extLst>
              <a:ext uri="{FF2B5EF4-FFF2-40B4-BE49-F238E27FC236}">
                <a16:creationId xmlns:a16="http://schemas.microsoft.com/office/drawing/2014/main" id="{F3DE6204-4018-49C9-AA5E-9B551536FD1A}"/>
              </a:ext>
            </a:extLst>
          </p:cNvPr>
          <p:cNvSpPr txBox="1"/>
          <p:nvPr/>
        </p:nvSpPr>
        <p:spPr>
          <a:xfrm>
            <a:off x="189571" y="5553308"/>
            <a:ext cx="5319131" cy="1077218"/>
          </a:xfrm>
          <a:prstGeom prst="rect">
            <a:avLst/>
          </a:prstGeom>
          <a:noFill/>
        </p:spPr>
        <p:txBody>
          <a:bodyPr wrap="square" rtlCol="0">
            <a:spAutoFit/>
          </a:bodyPr>
          <a:lstStyle/>
          <a:p>
            <a:r>
              <a:rPr lang="en-US" altLang="zh-CN" sz="1600" dirty="0">
                <a:latin typeface="微软雅黑" panose="020B0503020204020204" pitchFamily="34" charset="-122"/>
                <a:ea typeface="微软雅黑" panose="020B0503020204020204" pitchFamily="34" charset="-122"/>
              </a:rPr>
              <a:t>3</a:t>
            </a:r>
            <a:r>
              <a:rPr lang="zh-CN" altLang="en-US" sz="1600" dirty="0">
                <a:latin typeface="微软雅黑" panose="020B0503020204020204" pitchFamily="34" charset="-122"/>
                <a:ea typeface="微软雅黑" panose="020B0503020204020204" pitchFamily="34" charset="-122"/>
              </a:rPr>
              <a:t>月</a:t>
            </a:r>
            <a:r>
              <a:rPr lang="en-US" altLang="zh-CN" sz="1600" dirty="0">
                <a:latin typeface="微软雅黑" panose="020B0503020204020204" pitchFamily="34" charset="-122"/>
                <a:ea typeface="微软雅黑" panose="020B0503020204020204" pitchFamily="34" charset="-122"/>
              </a:rPr>
              <a:t>6</a:t>
            </a:r>
            <a:r>
              <a:rPr lang="zh-CN" altLang="en-US" sz="1600" dirty="0">
                <a:latin typeface="微软雅黑" panose="020B0503020204020204" pitchFamily="34" charset="-122"/>
                <a:ea typeface="微软雅黑" panose="020B0503020204020204" pitchFamily="34" charset="-122"/>
              </a:rPr>
              <a:t>日下午，中共中央总书记、国家主席、中央军委主席习近平看望参加全国政协十四届四次会议的农工党、九三学社、医药卫生界、社会福利和社会保障界委员，并参加联组会，听取意见和建议。</a:t>
            </a:r>
          </a:p>
        </p:txBody>
      </p:sp>
      <p:sp>
        <p:nvSpPr>
          <p:cNvPr id="6" name="文本框 5">
            <a:extLst>
              <a:ext uri="{FF2B5EF4-FFF2-40B4-BE49-F238E27FC236}">
                <a16:creationId xmlns:a16="http://schemas.microsoft.com/office/drawing/2014/main" id="{CA498217-A04E-431C-9708-181744341FF6}"/>
              </a:ext>
            </a:extLst>
          </p:cNvPr>
          <p:cNvSpPr txBox="1"/>
          <p:nvPr/>
        </p:nvSpPr>
        <p:spPr>
          <a:xfrm>
            <a:off x="5620216" y="1583474"/>
            <a:ext cx="6423102" cy="3824868"/>
          </a:xfrm>
          <a:prstGeom prst="rect">
            <a:avLst/>
          </a:prstGeom>
          <a:noFill/>
          <a:ln w="28575">
            <a:solidFill>
              <a:schemeClr val="accent2">
                <a:lumMod val="40000"/>
                <a:lumOff val="60000"/>
              </a:schemeClr>
            </a:solidFill>
          </a:ln>
        </p:spPr>
        <p:txBody>
          <a:bodyPr wrap="square" rtlCol="0">
            <a:spAutoFit/>
          </a:bodyPr>
          <a:lstStyle/>
          <a:p>
            <a:endParaRPr lang="zh-CN" altLang="en-US" dirty="0"/>
          </a:p>
        </p:txBody>
      </p:sp>
    </p:spTree>
    <p:custDataLst>
      <p:tags r:id="rId1"/>
    </p:custDataLst>
    <p:extLst>
      <p:ext uri="{BB962C8B-B14F-4D97-AF65-F5344CB8AC3E}">
        <p14:creationId xmlns:p14="http://schemas.microsoft.com/office/powerpoint/2010/main" val="12831400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a:lstStyle/>
          <a:p>
            <a:r>
              <a:rPr lang="zh-CN" altLang="en-US"/>
              <a:t>践行国家队使命</a:t>
            </a:r>
            <a:r>
              <a:rPr lang="en-US" altLang="zh-CN"/>
              <a:t> </a:t>
            </a:r>
            <a:r>
              <a:rPr lang="zh-CN" altLang="en-US"/>
              <a:t>率先响应国家战略</a:t>
            </a:r>
          </a:p>
        </p:txBody>
      </p:sp>
      <p:sp>
        <p:nvSpPr>
          <p:cNvPr id="9" name="任意多边形 8"/>
          <p:cNvSpPr/>
          <p:nvPr>
            <p:custDataLst>
              <p:tags r:id="rId3"/>
            </p:custDataLst>
          </p:nvPr>
        </p:nvSpPr>
        <p:spPr>
          <a:xfrm>
            <a:off x="739140" y="1093470"/>
            <a:ext cx="5424170" cy="5469890"/>
          </a:xfrm>
          <a:custGeom>
            <a:avLst/>
            <a:gdLst>
              <a:gd name="adj" fmla="val 50000"/>
              <a:gd name="a" fmla="pin 0 adj 50000"/>
              <a:gd name="x1" fmla="*/ ss a 100000"/>
              <a:gd name="x2" fmla="+- r 0 x1"/>
              <a:gd name="y2" fmla="+- b 0 x1"/>
              <a:gd name="il" fmla="*/ x1 29289 100000"/>
              <a:gd name="ir" fmla="+- r 0 il"/>
              <a:gd name="ib" fmla="+- b 0 il"/>
            </a:gdLst>
            <a:ahLst/>
            <a:cxnLst>
              <a:cxn ang="3">
                <a:pos x="hc" y="t"/>
              </a:cxn>
              <a:cxn ang="cd2">
                <a:pos x="l" y="vc"/>
              </a:cxn>
              <a:cxn ang="cd4">
                <a:pos x="hc" y="b"/>
              </a:cxn>
              <a:cxn ang="0">
                <a:pos x="r" y="vc"/>
              </a:cxn>
            </a:cxnLst>
            <a:rect l="l" t="t" r="r" b="b"/>
            <a:pathLst>
              <a:path w="6836" h="6735">
                <a:moveTo>
                  <a:pt x="0" y="0"/>
                </a:moveTo>
                <a:lnTo>
                  <a:pt x="3469" y="0"/>
                </a:lnTo>
                <a:cubicBezTo>
                  <a:pt x="5328" y="0"/>
                  <a:pt x="6836" y="1508"/>
                  <a:pt x="6836" y="3368"/>
                </a:cubicBezTo>
                <a:cubicBezTo>
                  <a:pt x="6836" y="5227"/>
                  <a:pt x="5328" y="6735"/>
                  <a:pt x="3469" y="6735"/>
                </a:cubicBezTo>
                <a:lnTo>
                  <a:pt x="0" y="6735"/>
                </a:lnTo>
                <a:lnTo>
                  <a:pt x="0" y="0"/>
                </a:lnTo>
                <a:close/>
              </a:path>
            </a:pathLst>
          </a:custGeom>
          <a:gradFill>
            <a:gsLst>
              <a:gs pos="0">
                <a:schemeClr val="accent1">
                  <a:alpha val="0"/>
                </a:schemeClr>
              </a:gs>
              <a:gs pos="100000">
                <a:schemeClr val="accent1">
                  <a:alpha val="20000"/>
                </a:schemeClr>
              </a:gs>
            </a:gsLst>
            <a:lin ang="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zh-CN" altLang="en-US">
              <a:sym typeface="+mn-ea"/>
            </a:endParaRPr>
          </a:p>
        </p:txBody>
      </p:sp>
      <p:sp>
        <p:nvSpPr>
          <p:cNvPr id="4" name="圆角矩形 3"/>
          <p:cNvSpPr/>
          <p:nvPr>
            <p:custDataLst>
              <p:tags r:id="rId4"/>
            </p:custDataLst>
          </p:nvPr>
        </p:nvSpPr>
        <p:spPr>
          <a:xfrm>
            <a:off x="739140" y="1313180"/>
            <a:ext cx="3010535" cy="526415"/>
          </a:xfrm>
          <a:prstGeom prst="roundRect">
            <a:avLst>
              <a:gd name="adj" fmla="val 50000"/>
            </a:avLst>
          </a:prstGeom>
          <a:gradFill>
            <a:gsLst>
              <a:gs pos="51300">
                <a:srgbClr val="FE5F4A"/>
              </a:gs>
              <a:gs pos="0">
                <a:srgbClr val="DF0303"/>
              </a:gs>
              <a:gs pos="100000">
                <a:srgbClr val="FEA06E"/>
              </a:gs>
            </a:gsLst>
            <a:lin ang="5400000" scaled="1"/>
          </a:gradFill>
          <a:ln>
            <a:noFill/>
          </a:ln>
          <a:effectLst>
            <a:outerShdw blurRad="279400" dist="63500" dir="5400000" algn="t" rotWithShape="0">
              <a:schemeClr val="accent1">
                <a:lumMod val="75000"/>
                <a:alpha val="30000"/>
              </a:schemeClr>
            </a:outerShdw>
          </a:effectLst>
        </p:spPr>
        <p:style>
          <a:lnRef idx="2">
            <a:schemeClr val="accent1">
              <a:lumMod val="75000"/>
            </a:schemeClr>
          </a:lnRef>
          <a:fillRef idx="1">
            <a:schemeClr val="accent1"/>
          </a:fillRef>
          <a:effectRef idx="0">
            <a:srgbClr val="FFFFFF"/>
          </a:effectRef>
          <a:fontRef idx="minor">
            <a:schemeClr val="lt1"/>
          </a:fontRef>
        </p:style>
        <p:txBody>
          <a:bodyPr lIns="0" tIns="0" rIns="0" bIns="0" rtlCol="0" anchor="ctr">
            <a:normAutofit/>
          </a:bodyPr>
          <a:lstStyle/>
          <a:p>
            <a:pPr algn="ctr"/>
            <a:r>
              <a:rPr lang="zh-CN" altLang="en-US" sz="2000" b="1">
                <a:solidFill>
                  <a:srgbClr val="FFFFFF"/>
                </a:solidFill>
                <a:latin typeface="微软雅黑" panose="020B0503020204020204" pitchFamily="34" charset="-122"/>
                <a:ea typeface="微软雅黑" panose="020B0503020204020204" pitchFamily="34" charset="-122"/>
              </a:rPr>
              <a:t>服务健康中国</a:t>
            </a:r>
          </a:p>
        </p:txBody>
      </p:sp>
      <p:sp>
        <p:nvSpPr>
          <p:cNvPr id="14" name="椭圆 13"/>
          <p:cNvSpPr/>
          <p:nvPr>
            <p:custDataLst>
              <p:tags r:id="rId5"/>
            </p:custDataLst>
          </p:nvPr>
        </p:nvSpPr>
        <p:spPr>
          <a:xfrm>
            <a:off x="4512945" y="3243580"/>
            <a:ext cx="1464945" cy="1464945"/>
          </a:xfrm>
          <a:prstGeom prst="ellipse">
            <a:avLst/>
          </a:prstGeom>
          <a:noFill/>
          <a:ln>
            <a:solidFill>
              <a:srgbClr val="FFFFFF">
                <a:alpha val="30000"/>
              </a:srgbClr>
            </a:solidFill>
          </a:ln>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24" name="正文"/>
          <p:cNvSpPr txBox="1"/>
          <p:nvPr>
            <p:custDataLst>
              <p:tags r:id="rId6"/>
            </p:custDataLst>
          </p:nvPr>
        </p:nvSpPr>
        <p:spPr>
          <a:xfrm>
            <a:off x="106045" y="4947285"/>
            <a:ext cx="6715760" cy="558800"/>
          </a:xfrm>
          <a:prstGeom prst="rect">
            <a:avLst/>
          </a:prstGeom>
          <a:noFill/>
        </p:spPr>
        <p:txBody>
          <a:bodyPr wrap="square" lIns="90000" tIns="46800" rIns="90000" bIns="46800" rtlCol="0" anchor="t" anchorCtr="0">
            <a:normAutofit fontScale="25000" lnSpcReduction="20000"/>
          </a:bodyPr>
          <a:lstStyle/>
          <a:p>
            <a:pPr algn="l">
              <a:lnSpc>
                <a:spcPct val="130000"/>
              </a:lnSpc>
              <a:spcAft>
                <a:spcPts val="1000"/>
              </a:spcAft>
            </a:pPr>
            <a:r>
              <a:rPr lang="zh-CN" altLang="en-US" sz="8000" b="1" dirty="0">
                <a:solidFill>
                  <a:schemeClr val="accent1"/>
                </a:solidFill>
                <a:latin typeface="+mn-ea"/>
                <a:cs typeface="+mn-ea"/>
                <a:sym typeface="MiSans Normal" panose="00000500000000000000" charset="-122"/>
              </a:rPr>
              <a:t>根本宗旨：根植卫生健康，服务健康中国</a:t>
            </a:r>
          </a:p>
          <a:p>
            <a:pPr algn="l">
              <a:lnSpc>
                <a:spcPct val="130000"/>
              </a:lnSpc>
              <a:spcAft>
                <a:spcPts val="1000"/>
              </a:spcAft>
            </a:pPr>
            <a:r>
              <a:rPr lang="zh-CN" altLang="en-US" sz="8000" b="1" dirty="0">
                <a:solidFill>
                  <a:schemeClr val="accent1"/>
                </a:solidFill>
                <a:latin typeface="+mn-ea"/>
                <a:cs typeface="+mn-ea"/>
                <a:sym typeface="MiSans Normal" panose="00000500000000000000" charset="-122"/>
              </a:rPr>
              <a:t>国家级医药教材建设和医药卫生人才培养基地</a:t>
            </a:r>
            <a:endParaRPr lang="zh-CN" altLang="en-US" sz="1400" dirty="0">
              <a:ln>
                <a:noFill/>
                <a:prstDash val="sysDot"/>
              </a:ln>
              <a:solidFill>
                <a:schemeClr val="tx1">
                  <a:lumMod val="85000"/>
                  <a:lumOff val="15000"/>
                </a:schemeClr>
              </a:solidFill>
              <a:uFillTx/>
              <a:latin typeface="+mn-ea"/>
              <a:cs typeface="MiSans Normal" panose="00000500000000000000" charset="-122"/>
              <a:sym typeface="MiSans Normal" panose="00000500000000000000" charset="-122"/>
            </a:endParaRPr>
          </a:p>
        </p:txBody>
      </p:sp>
      <p:sp useBgFill="1">
        <p:nvSpPr>
          <p:cNvPr id="12" name="圆角矩形 11"/>
          <p:cNvSpPr/>
          <p:nvPr>
            <p:custDataLst>
              <p:tags r:id="rId7"/>
            </p:custDataLst>
          </p:nvPr>
        </p:nvSpPr>
        <p:spPr>
          <a:xfrm>
            <a:off x="108585" y="3307080"/>
            <a:ext cx="3811905" cy="867410"/>
          </a:xfrm>
          <a:prstGeom prst="roundRect">
            <a:avLst>
              <a:gd name="adj" fmla="val 14132"/>
            </a:avLst>
          </a:prstGeom>
          <a:ln w="6350">
            <a:solidFill>
              <a:schemeClr val="accent1">
                <a:alpha val="20000"/>
              </a:schemeClr>
            </a:solidFill>
          </a:ln>
          <a:effectLst>
            <a:outerShdw blurRad="508000" dist="38100" dir="5400000" algn="t" rotWithShape="0">
              <a:schemeClr val="accent1">
                <a:lumMod val="75000"/>
                <a:alpha val="25000"/>
              </a:schemeClr>
            </a:outerShdw>
          </a:effectLst>
        </p:spPr>
        <p:style>
          <a:lnRef idx="2">
            <a:schemeClr val="accent1">
              <a:lumMod val="75000"/>
            </a:schemeClr>
          </a:lnRef>
          <a:fillRef idx="1">
            <a:schemeClr val="accent1"/>
          </a:fillRef>
          <a:effectRef idx="0">
            <a:srgbClr val="FFFFFF"/>
          </a:effectRef>
          <a:fontRef idx="minor">
            <a:schemeClr val="lt1"/>
          </a:fontRef>
        </p:style>
        <p:txBody>
          <a:bodyPr lIns="90170" tIns="46990" rIns="90170" bIns="46990" rtlCol="0" anchor="ctr"/>
          <a:lstStyle/>
          <a:p>
            <a:pPr algn="ctr"/>
            <a:r>
              <a:rPr lang="zh-CN" altLang="en-US" sz="3200" b="1">
                <a:solidFill>
                  <a:schemeClr val="tx1">
                    <a:lumMod val="85000"/>
                    <a:lumOff val="15000"/>
                  </a:schemeClr>
                </a:solidFill>
                <a:latin typeface="微软雅黑" panose="020B0503020204020204" pitchFamily="34" charset="-122"/>
                <a:ea typeface="微软雅黑" panose="020B0503020204020204" pitchFamily="34" charset="-122"/>
              </a:rPr>
              <a:t>人民卫生出版社</a:t>
            </a:r>
          </a:p>
        </p:txBody>
      </p:sp>
      <p:sp>
        <p:nvSpPr>
          <p:cNvPr id="13" name="圆角矩形 12"/>
          <p:cNvSpPr/>
          <p:nvPr>
            <p:custDataLst>
              <p:tags r:id="rId8"/>
            </p:custDataLst>
          </p:nvPr>
        </p:nvSpPr>
        <p:spPr>
          <a:xfrm>
            <a:off x="739140" y="2007235"/>
            <a:ext cx="3010535" cy="526415"/>
          </a:xfrm>
          <a:prstGeom prst="roundRect">
            <a:avLst>
              <a:gd name="adj" fmla="val 50000"/>
            </a:avLst>
          </a:prstGeom>
          <a:gradFill>
            <a:gsLst>
              <a:gs pos="51300">
                <a:srgbClr val="FE5F4A"/>
              </a:gs>
              <a:gs pos="0">
                <a:srgbClr val="DF0303"/>
              </a:gs>
              <a:gs pos="100000">
                <a:srgbClr val="FEA06E"/>
              </a:gs>
            </a:gsLst>
            <a:lin ang="5400000" scaled="1"/>
          </a:gradFill>
          <a:ln>
            <a:noFill/>
          </a:ln>
          <a:effectLst>
            <a:outerShdw blurRad="279400" dist="63500" dir="5400000" algn="t" rotWithShape="0">
              <a:schemeClr val="accent1">
                <a:lumMod val="75000"/>
                <a:alpha val="30000"/>
              </a:schemeClr>
            </a:outerShdw>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lIns="0" tIns="0" rIns="0" bIns="0" numCol="1" spcCol="0" rtlCol="0" fromWordArt="0" anchor="ctr" anchorCtr="0" forceAA="0" compatLnSpc="1">
            <a:normAutofit/>
          </a:bodyPr>
          <a:lstStyle/>
          <a:p>
            <a:pPr lvl="0" algn="ctr">
              <a:buClrTx/>
              <a:buSzTx/>
              <a:buFontTx/>
            </a:pPr>
            <a:r>
              <a:rPr lang="zh-CN" altLang="en-US" sz="2000" b="1">
                <a:solidFill>
                  <a:srgbClr val="FFFFFF"/>
                </a:solidFill>
                <a:latin typeface="微软雅黑" panose="020B0503020204020204" pitchFamily="34" charset="-122"/>
                <a:ea typeface="微软雅黑" panose="020B0503020204020204" pitchFamily="34" charset="-122"/>
                <a:sym typeface="+mn-ea"/>
              </a:rPr>
              <a:t>服务教育改革</a:t>
            </a:r>
            <a:endParaRPr lang="zh-CN" altLang="en-US" b="1">
              <a:solidFill>
                <a:srgbClr val="FFFFFF"/>
              </a:solidFill>
              <a:sym typeface="+mn-ea"/>
            </a:endParaRPr>
          </a:p>
        </p:txBody>
      </p:sp>
      <p:sp>
        <p:nvSpPr>
          <p:cNvPr id="15" name="圆角矩形 14"/>
          <p:cNvSpPr/>
          <p:nvPr>
            <p:custDataLst>
              <p:tags r:id="rId9"/>
            </p:custDataLst>
          </p:nvPr>
        </p:nvSpPr>
        <p:spPr>
          <a:xfrm>
            <a:off x="739140" y="2701290"/>
            <a:ext cx="3010535" cy="526415"/>
          </a:xfrm>
          <a:prstGeom prst="roundRect">
            <a:avLst>
              <a:gd name="adj" fmla="val 50000"/>
            </a:avLst>
          </a:prstGeom>
          <a:gradFill>
            <a:gsLst>
              <a:gs pos="51300">
                <a:srgbClr val="FE5F4A"/>
              </a:gs>
              <a:gs pos="0">
                <a:srgbClr val="DF0303"/>
              </a:gs>
              <a:gs pos="100000">
                <a:srgbClr val="FEA06E"/>
              </a:gs>
            </a:gsLst>
            <a:lin ang="5400000" scaled="1"/>
          </a:gradFill>
          <a:ln>
            <a:noFill/>
          </a:ln>
          <a:effectLst>
            <a:outerShdw blurRad="279400" dist="63500" dir="5400000" algn="t" rotWithShape="0">
              <a:schemeClr val="accent1">
                <a:lumMod val="75000"/>
                <a:alpha val="30000"/>
              </a:schemeClr>
            </a:outerShdw>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lIns="0" tIns="0" rIns="0" bIns="0" numCol="1" spcCol="0" rtlCol="0" fromWordArt="0" anchor="ctr" anchorCtr="0" forceAA="0" compatLnSpc="1">
            <a:normAutofit/>
          </a:bodyPr>
          <a:lstStyle/>
          <a:p>
            <a:pPr lvl="0" algn="ctr">
              <a:buClrTx/>
              <a:buSzTx/>
              <a:buFontTx/>
            </a:pPr>
            <a:r>
              <a:rPr lang="zh-CN" altLang="en-US" sz="2000" b="1">
                <a:solidFill>
                  <a:srgbClr val="FFFFFF"/>
                </a:solidFill>
                <a:latin typeface="微软雅黑" panose="020B0503020204020204" pitchFamily="34" charset="-122"/>
                <a:ea typeface="微软雅黑" panose="020B0503020204020204" pitchFamily="34" charset="-122"/>
                <a:sym typeface="+mn-ea"/>
              </a:rPr>
              <a:t>服务人才培养</a:t>
            </a:r>
          </a:p>
        </p:txBody>
      </p:sp>
      <p:sp>
        <p:nvSpPr>
          <p:cNvPr id="41" name="任意多边形: 形状 16"/>
          <p:cNvSpPr/>
          <p:nvPr>
            <p:custDataLst>
              <p:tags r:id="rId10"/>
            </p:custDataLst>
          </p:nvPr>
        </p:nvSpPr>
        <p:spPr>
          <a:xfrm flipH="1">
            <a:off x="6685915" y="2301875"/>
            <a:ext cx="2362835" cy="3169920"/>
          </a:xfrm>
          <a:custGeom>
            <a:avLst/>
            <a:gdLst>
              <a:gd name="connsiteX0" fmla="*/ 608952 w 609123"/>
              <a:gd name="connsiteY0" fmla="*/ 276658 h 716375"/>
              <a:gd name="connsiteX1" fmla="*/ -171 w 609123"/>
              <a:gd name="connsiteY1" fmla="*/ -234 h 716375"/>
              <a:gd name="connsiteX2" fmla="*/ -171 w 609123"/>
              <a:gd name="connsiteY2" fmla="*/ 716141 h 716375"/>
              <a:gd name="connsiteX3" fmla="*/ 608952 w 609123"/>
              <a:gd name="connsiteY3" fmla="*/ 439250 h 716375"/>
            </a:gdLst>
            <a:ahLst/>
            <a:cxnLst>
              <a:cxn ang="0">
                <a:pos x="connsiteX0" y="connsiteY0"/>
              </a:cxn>
              <a:cxn ang="0">
                <a:pos x="connsiteX1" y="connsiteY1"/>
              </a:cxn>
              <a:cxn ang="0">
                <a:pos x="connsiteX2" y="connsiteY2"/>
              </a:cxn>
              <a:cxn ang="0">
                <a:pos x="connsiteX3" y="connsiteY3"/>
              </a:cxn>
            </a:cxnLst>
            <a:rect l="l" t="t" r="r" b="b"/>
            <a:pathLst>
              <a:path w="609123" h="716375">
                <a:moveTo>
                  <a:pt x="608952" y="276658"/>
                </a:moveTo>
                <a:cubicBezTo>
                  <a:pt x="376333" y="272667"/>
                  <a:pt x="155781" y="172407"/>
                  <a:pt x="-171" y="-234"/>
                </a:cubicBezTo>
                <a:lnTo>
                  <a:pt x="-171" y="716141"/>
                </a:lnTo>
                <a:cubicBezTo>
                  <a:pt x="155781" y="543501"/>
                  <a:pt x="376333" y="443240"/>
                  <a:pt x="608952" y="439250"/>
                </a:cubicBezTo>
                <a:close/>
              </a:path>
            </a:pathLst>
          </a:custGeom>
          <a:gradFill>
            <a:gsLst>
              <a:gs pos="0">
                <a:schemeClr val="accent1">
                  <a:lumMod val="60000"/>
                  <a:lumOff val="40000"/>
                  <a:alpha val="0"/>
                </a:schemeClr>
              </a:gs>
              <a:gs pos="98000">
                <a:schemeClr val="accent1">
                  <a:alpha val="67000"/>
                </a:schemeClr>
              </a:gs>
            </a:gsLst>
            <a:lin ang="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useBgFill="1">
        <p:nvSpPr>
          <p:cNvPr id="6" name="椭圆 5"/>
          <p:cNvSpPr/>
          <p:nvPr>
            <p:custDataLst>
              <p:tags r:id="rId11"/>
            </p:custDataLst>
          </p:nvPr>
        </p:nvSpPr>
        <p:spPr>
          <a:xfrm>
            <a:off x="4173220" y="1839595"/>
            <a:ext cx="3498850" cy="3498850"/>
          </a:xfrm>
          <a:prstGeom prst="ellipse">
            <a:avLst/>
          </a:prstGeom>
          <a:ln w="3175">
            <a:solidFill>
              <a:schemeClr val="accent1">
                <a:alpha val="35000"/>
              </a:schemeClr>
            </a:solidFill>
          </a:ln>
          <a:effectLst>
            <a:outerShdw blurRad="508000" dist="38100" dir="2700000" algn="tl" rotWithShape="0">
              <a:prstClr val="black">
                <a:alpha val="13000"/>
              </a:prstClr>
            </a:outerShdw>
          </a:effectLst>
        </p:spPr>
        <p:style>
          <a:lnRef idx="2">
            <a:schemeClr val="accent1">
              <a:lumMod val="75000"/>
            </a:schemeClr>
          </a:lnRef>
          <a:fillRef idx="1">
            <a:schemeClr val="accent1"/>
          </a:fillRef>
          <a:effectRef idx="0">
            <a:srgbClr val="FFFFFF"/>
          </a:effectRef>
          <a:fontRef idx="minor">
            <a:schemeClr val="lt1"/>
          </a:fontRef>
        </p:style>
        <p:txBody>
          <a:bodyPr lIns="0" tIns="0" rIns="0" bIns="0" rtlCol="0" anchor="ctr"/>
          <a:lstStyle/>
          <a:p>
            <a:pPr algn="ctr">
              <a:lnSpc>
                <a:spcPct val="140000"/>
              </a:lnSpc>
            </a:pPr>
            <a:r>
              <a:rPr lang="zh-CN" altLang="en-US" sz="2400" b="1" dirty="0">
                <a:gradFill>
                  <a:gsLst>
                    <a:gs pos="51300">
                      <a:srgbClr val="FE5F4A"/>
                    </a:gs>
                    <a:gs pos="0">
                      <a:srgbClr val="DF0303"/>
                    </a:gs>
                    <a:gs pos="100000">
                      <a:srgbClr val="FEA06E"/>
                    </a:gs>
                  </a:gsLst>
                  <a:lin ang="5400000" scaled="1"/>
                  <a:tileRect l="-100000" t="-100000"/>
                </a:gradFill>
                <a:latin typeface="微软雅黑" panose="020B0503020204020204" pitchFamily="34" charset="-122"/>
                <a:ea typeface="微软雅黑" panose="020B0503020204020204" pitchFamily="34" charset="-122"/>
                <a:cs typeface="+mn-ea"/>
                <a:sym typeface="+mn-ea"/>
              </a:rPr>
              <a:t>面向国家战略</a:t>
            </a:r>
          </a:p>
          <a:p>
            <a:pPr algn="ctr">
              <a:lnSpc>
                <a:spcPct val="140000"/>
              </a:lnSpc>
            </a:pPr>
            <a:r>
              <a:rPr lang="zh-CN" altLang="en-US" sz="2400" b="1" dirty="0">
                <a:gradFill>
                  <a:gsLst>
                    <a:gs pos="51300">
                      <a:srgbClr val="FE5F4A"/>
                    </a:gs>
                    <a:gs pos="0">
                      <a:srgbClr val="DF0303"/>
                    </a:gs>
                    <a:gs pos="100000">
                      <a:srgbClr val="FEA06E"/>
                    </a:gs>
                  </a:gsLst>
                  <a:lin ang="5400000" scaled="1"/>
                  <a:tileRect l="-100000" t="-100000"/>
                </a:gradFill>
                <a:latin typeface="微软雅黑" panose="020B0503020204020204" pitchFamily="34" charset="-122"/>
                <a:ea typeface="微软雅黑" panose="020B0503020204020204" pitchFamily="34" charset="-122"/>
                <a:sym typeface="+mn-ea"/>
              </a:rPr>
              <a:t>服务国家使命</a:t>
            </a:r>
            <a:r>
              <a:rPr lang="en-US" altLang="zh-CN" sz="2400" b="1" dirty="0">
                <a:gradFill>
                  <a:gsLst>
                    <a:gs pos="51300">
                      <a:srgbClr val="FE5F4A"/>
                    </a:gs>
                    <a:gs pos="0">
                      <a:srgbClr val="DF0303"/>
                    </a:gs>
                    <a:gs pos="100000">
                      <a:srgbClr val="FEA06E"/>
                    </a:gs>
                  </a:gsLst>
                  <a:lin ang="5400000" scaled="1"/>
                  <a:tileRect l="-100000" t="-100000"/>
                </a:gradFill>
                <a:latin typeface="微软雅黑" panose="020B0503020204020204" pitchFamily="34" charset="-122"/>
                <a:ea typeface="微软雅黑" panose="020B0503020204020204" pitchFamily="34" charset="-122"/>
                <a:sym typeface="+mn-ea"/>
              </a:rPr>
              <a:t> </a:t>
            </a:r>
          </a:p>
          <a:p>
            <a:pPr algn="ctr">
              <a:lnSpc>
                <a:spcPct val="140000"/>
              </a:lnSpc>
            </a:pPr>
            <a:endParaRPr lang="zh-CN" altLang="en-US" sz="2400" b="1" dirty="0">
              <a:gradFill>
                <a:gsLst>
                  <a:gs pos="51300">
                    <a:srgbClr val="FE5F4A"/>
                  </a:gs>
                  <a:gs pos="0">
                    <a:srgbClr val="DF0303"/>
                  </a:gs>
                  <a:gs pos="100000">
                    <a:srgbClr val="FEA06E"/>
                  </a:gs>
                </a:gsLst>
                <a:lin ang="5400000" scaled="1"/>
                <a:tileRect l="-100000" t="-100000"/>
              </a:gradFill>
              <a:latin typeface="微软雅黑" panose="020B0503020204020204" pitchFamily="34" charset="-122"/>
              <a:ea typeface="微软雅黑" panose="020B0503020204020204" pitchFamily="34" charset="-122"/>
              <a:sym typeface="+mn-ea"/>
            </a:endParaRPr>
          </a:p>
          <a:p>
            <a:pPr algn="ctr">
              <a:lnSpc>
                <a:spcPct val="140000"/>
              </a:lnSpc>
            </a:pPr>
            <a:r>
              <a:rPr lang="zh-CN" altLang="en-US" sz="2400" b="1">
                <a:gradFill>
                  <a:gsLst>
                    <a:gs pos="51300">
                      <a:srgbClr val="FE5F4A"/>
                    </a:gs>
                    <a:gs pos="0">
                      <a:srgbClr val="DF0303"/>
                    </a:gs>
                    <a:gs pos="100000">
                      <a:srgbClr val="FEA06E"/>
                    </a:gs>
                  </a:gsLst>
                  <a:lin ang="5400000" scaled="1"/>
                  <a:tileRect l="-100000" t="-100000"/>
                </a:gradFill>
                <a:latin typeface="微软雅黑" panose="020B0503020204020204" pitchFamily="34" charset="-122"/>
                <a:ea typeface="微软雅黑" panose="020B0503020204020204" pitchFamily="34" charset="-122"/>
              </a:rPr>
              <a:t>人工智能</a:t>
            </a:r>
          </a:p>
          <a:p>
            <a:pPr algn="ctr">
              <a:lnSpc>
                <a:spcPct val="140000"/>
              </a:lnSpc>
            </a:pPr>
            <a:r>
              <a:rPr lang="zh-CN" altLang="en-US" sz="2400" b="1">
                <a:gradFill>
                  <a:gsLst>
                    <a:gs pos="51300">
                      <a:srgbClr val="FE5F4A"/>
                    </a:gs>
                    <a:gs pos="0">
                      <a:srgbClr val="DF0303"/>
                    </a:gs>
                    <a:gs pos="100000">
                      <a:srgbClr val="FEA06E"/>
                    </a:gs>
                  </a:gsLst>
                  <a:lin ang="5400000" scaled="1"/>
                  <a:tileRect l="-100000" t="-100000"/>
                </a:gradFill>
                <a:latin typeface="微软雅黑" panose="020B0503020204020204" pitchFamily="34" charset="-122"/>
                <a:ea typeface="微软雅黑" panose="020B0503020204020204" pitchFamily="34" charset="-122"/>
              </a:rPr>
              <a:t>（时代的引擎）</a:t>
            </a:r>
          </a:p>
        </p:txBody>
      </p:sp>
      <p:sp>
        <p:nvSpPr>
          <p:cNvPr id="10" name="椭圆 9"/>
          <p:cNvSpPr/>
          <p:nvPr>
            <p:custDataLst>
              <p:tags r:id="rId12"/>
            </p:custDataLst>
          </p:nvPr>
        </p:nvSpPr>
        <p:spPr>
          <a:xfrm>
            <a:off x="4218305" y="2007235"/>
            <a:ext cx="3455035" cy="3171825"/>
          </a:xfrm>
          <a:prstGeom prst="ellipse">
            <a:avLst/>
          </a:prstGeom>
          <a:noFill/>
          <a:ln w="9525">
            <a:solidFill>
              <a:srgbClr val="FFFFFF">
                <a:alpha val="70000"/>
              </a:srgb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46" name="圆角矩形 45"/>
          <p:cNvSpPr/>
          <p:nvPr>
            <p:custDataLst>
              <p:tags r:id="rId13"/>
            </p:custDataLst>
          </p:nvPr>
        </p:nvSpPr>
        <p:spPr>
          <a:xfrm>
            <a:off x="7654925" y="588645"/>
            <a:ext cx="3451225" cy="6062345"/>
          </a:xfrm>
          <a:prstGeom prst="roundRect">
            <a:avLst>
              <a:gd name="adj" fmla="val 4696"/>
            </a:avLst>
          </a:prstGeom>
          <a:solidFill>
            <a:schemeClr val="accent1">
              <a:lumMod val="60000"/>
              <a:lumOff val="40000"/>
              <a:alpha val="10000"/>
            </a:schemeClr>
          </a:solidFill>
          <a:ln w="6350">
            <a:noFill/>
          </a:ln>
          <a:effectLst>
            <a:outerShdw blurRad="317500" dist="38100" dir="5400000" algn="t" rotWithShape="0">
              <a:prstClr val="black">
                <a:alpha val="15000"/>
              </a:prst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useBgFill="1">
        <p:nvSpPr>
          <p:cNvPr id="47" name="圆角矩形 46"/>
          <p:cNvSpPr/>
          <p:nvPr>
            <p:custDataLst>
              <p:tags r:id="rId14"/>
            </p:custDataLst>
          </p:nvPr>
        </p:nvSpPr>
        <p:spPr>
          <a:xfrm>
            <a:off x="7924165" y="1093470"/>
            <a:ext cx="3096895" cy="1440180"/>
          </a:xfrm>
          <a:prstGeom prst="roundRect">
            <a:avLst>
              <a:gd name="adj" fmla="val 14132"/>
            </a:avLst>
          </a:prstGeom>
          <a:ln w="6350">
            <a:solidFill>
              <a:schemeClr val="accent1">
                <a:alpha val="20000"/>
              </a:schemeClr>
            </a:solidFill>
          </a:ln>
          <a:effectLst>
            <a:outerShdw blurRad="508000" dist="38100" dir="5400000" algn="t" rotWithShape="0">
              <a:schemeClr val="accent1">
                <a:lumMod val="75000"/>
                <a:alpha val="25000"/>
              </a:schemeClr>
            </a:outerShdw>
          </a:effectLst>
        </p:spPr>
        <p:style>
          <a:lnRef idx="2">
            <a:schemeClr val="accent1">
              <a:lumMod val="75000"/>
            </a:schemeClr>
          </a:lnRef>
          <a:fillRef idx="1">
            <a:schemeClr val="accent1"/>
          </a:fillRef>
          <a:effectRef idx="0">
            <a:srgbClr val="FFFFFF"/>
          </a:effectRef>
          <a:fontRef idx="minor">
            <a:schemeClr val="lt1"/>
          </a:fontRef>
        </p:style>
        <p:txBody>
          <a:bodyPr lIns="90170" tIns="46990" rIns="90170" bIns="46990" rtlCol="0" anchor="ctr"/>
          <a:lstStyle/>
          <a:p>
            <a:pPr algn="l"/>
            <a:r>
              <a:rPr sz="2000" b="1">
                <a:solidFill>
                  <a:schemeClr val="tx1"/>
                </a:solidFill>
                <a:latin typeface="黑体" panose="02010609060101010101" charset="-122"/>
                <a:ea typeface="黑体" panose="02010609060101010101" charset="-122"/>
                <a:cs typeface="黑体" panose="02010609060101010101" charset="-122"/>
              </a:rPr>
              <a:t>从培养</a:t>
            </a:r>
            <a:r>
              <a:rPr lang="en-US" sz="2000" b="1">
                <a:solidFill>
                  <a:schemeClr val="tx1"/>
                </a:solidFill>
                <a:latin typeface="黑体" panose="02010609060101010101" charset="-122"/>
                <a:ea typeface="黑体" panose="02010609060101010101" charset="-122"/>
                <a:cs typeface="黑体" panose="02010609060101010101" charset="-122"/>
              </a:rPr>
              <a:t>“</a:t>
            </a:r>
            <a:r>
              <a:rPr sz="2000" b="1">
                <a:solidFill>
                  <a:schemeClr val="tx1"/>
                </a:solidFill>
                <a:latin typeface="黑体" panose="02010609060101010101" charset="-122"/>
                <a:ea typeface="黑体" panose="02010609060101010101" charset="-122"/>
                <a:cs typeface="黑体" panose="02010609060101010101" charset="-122"/>
              </a:rPr>
              <a:t>会看病的医生</a:t>
            </a:r>
            <a:r>
              <a:rPr lang="en-US" sz="2000" b="1">
                <a:solidFill>
                  <a:schemeClr val="tx1"/>
                </a:solidFill>
                <a:latin typeface="黑体" panose="02010609060101010101" charset="-122"/>
                <a:ea typeface="黑体" panose="02010609060101010101" charset="-122"/>
                <a:cs typeface="黑体" panose="02010609060101010101" charset="-122"/>
              </a:rPr>
              <a:t>”</a:t>
            </a:r>
            <a:r>
              <a:rPr sz="2000" b="1">
                <a:solidFill>
                  <a:schemeClr val="tx1"/>
                </a:solidFill>
                <a:latin typeface="黑体" panose="02010609060101010101" charset="-122"/>
                <a:ea typeface="黑体" panose="02010609060101010101" charset="-122"/>
                <a:cs typeface="黑体" panose="02010609060101010101" charset="-122"/>
              </a:rPr>
              <a:t>到培养</a:t>
            </a:r>
            <a:r>
              <a:rPr lang="en-US" sz="2000" b="1">
                <a:solidFill>
                  <a:schemeClr val="tx1"/>
                </a:solidFill>
                <a:latin typeface="黑体" panose="02010609060101010101" charset="-122"/>
                <a:ea typeface="黑体" panose="02010609060101010101" charset="-122"/>
                <a:cs typeface="黑体" panose="02010609060101010101" charset="-122"/>
              </a:rPr>
              <a:t>“</a:t>
            </a:r>
            <a:r>
              <a:rPr sz="2000" b="1">
                <a:solidFill>
                  <a:srgbClr val="C00000"/>
                </a:solidFill>
                <a:latin typeface="黑体" panose="02010609060101010101" charset="-122"/>
                <a:ea typeface="黑体" panose="02010609060101010101" charset="-122"/>
                <a:cs typeface="黑体" panose="02010609060101010101" charset="-122"/>
              </a:rPr>
              <a:t>懂健康的守护者</a:t>
            </a:r>
            <a:r>
              <a:rPr lang="en-US" sz="2000" b="1">
                <a:solidFill>
                  <a:schemeClr val="tx1"/>
                </a:solidFill>
                <a:latin typeface="黑体" panose="02010609060101010101" charset="-122"/>
                <a:ea typeface="黑体" panose="02010609060101010101" charset="-122"/>
                <a:cs typeface="黑体" panose="02010609060101010101" charset="-122"/>
              </a:rPr>
              <a:t>”</a:t>
            </a:r>
          </a:p>
        </p:txBody>
      </p:sp>
      <p:sp useBgFill="1">
        <p:nvSpPr>
          <p:cNvPr id="48" name="圆角矩形 47"/>
          <p:cNvSpPr/>
          <p:nvPr>
            <p:custDataLst>
              <p:tags r:id="rId15"/>
            </p:custDataLst>
          </p:nvPr>
        </p:nvSpPr>
        <p:spPr>
          <a:xfrm>
            <a:off x="7971155" y="2696210"/>
            <a:ext cx="3052445" cy="1285875"/>
          </a:xfrm>
          <a:prstGeom prst="roundRect">
            <a:avLst>
              <a:gd name="adj" fmla="val 14132"/>
            </a:avLst>
          </a:prstGeom>
          <a:ln w="6350">
            <a:solidFill>
              <a:schemeClr val="accent1">
                <a:alpha val="20000"/>
              </a:schemeClr>
            </a:solidFill>
          </a:ln>
          <a:effectLst>
            <a:outerShdw blurRad="508000" dist="38100" dir="5400000" algn="t" rotWithShape="0">
              <a:schemeClr val="accent1">
                <a:lumMod val="75000"/>
                <a:alpha val="25000"/>
              </a:schemeClr>
            </a:outerShdw>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lIns="90170" tIns="46990" rIns="90170" bIns="46990" numCol="1" spcCol="0" rtlCol="0" fromWordArt="0" anchor="ctr" anchorCtr="0" forceAA="0" compatLnSpc="1">
            <a:noAutofit/>
          </a:bodyPr>
          <a:lstStyle/>
          <a:p>
            <a:pPr lvl="0" algn="l">
              <a:buClrTx/>
              <a:buSzTx/>
              <a:buFontTx/>
            </a:pPr>
            <a:r>
              <a:rPr lang="zh-CN" altLang="en-US" sz="2000" b="1">
                <a:solidFill>
                  <a:schemeClr val="tx1"/>
                </a:solidFill>
                <a:latin typeface="黑体" panose="02010609060101010101" charset="-122"/>
                <a:ea typeface="黑体" panose="02010609060101010101" charset="-122"/>
                <a:cs typeface="黑体" panose="02010609060101010101" charset="-122"/>
                <a:sym typeface="+mn-ea"/>
              </a:rPr>
              <a:t>从服务疾病诊疗，升华为</a:t>
            </a:r>
            <a:r>
              <a:rPr lang="zh-CN" altLang="en-US" sz="2000" b="1">
                <a:solidFill>
                  <a:srgbClr val="C00000"/>
                </a:solidFill>
                <a:latin typeface="黑体" panose="02010609060101010101" charset="-122"/>
                <a:ea typeface="黑体" panose="02010609060101010101" charset="-122"/>
                <a:cs typeface="黑体" panose="02010609060101010101" charset="-122"/>
                <a:sym typeface="+mn-ea"/>
              </a:rPr>
              <a:t>服务全生命周期健康</a:t>
            </a:r>
          </a:p>
        </p:txBody>
      </p:sp>
      <p:sp useBgFill="1">
        <p:nvSpPr>
          <p:cNvPr id="8" name="圆角矩形 7"/>
          <p:cNvSpPr/>
          <p:nvPr>
            <p:custDataLst>
              <p:tags r:id="rId16"/>
            </p:custDataLst>
          </p:nvPr>
        </p:nvSpPr>
        <p:spPr>
          <a:xfrm>
            <a:off x="7971155" y="4144645"/>
            <a:ext cx="3044190" cy="1174115"/>
          </a:xfrm>
          <a:prstGeom prst="roundRect">
            <a:avLst>
              <a:gd name="adj" fmla="val 14132"/>
            </a:avLst>
          </a:prstGeom>
          <a:ln w="6350">
            <a:solidFill>
              <a:schemeClr val="accent1">
                <a:alpha val="20000"/>
              </a:schemeClr>
            </a:solidFill>
          </a:ln>
          <a:effectLst>
            <a:outerShdw blurRad="508000" dist="38100" dir="5400000" algn="t" rotWithShape="0">
              <a:schemeClr val="accent1">
                <a:lumMod val="75000"/>
                <a:alpha val="25000"/>
              </a:schemeClr>
            </a:outerShdw>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lIns="90170" tIns="46990" rIns="90170" bIns="46990" numCol="1" spcCol="0" rtlCol="0" fromWordArt="0" anchor="ctr" anchorCtr="0" forceAA="0" compatLnSpc="1">
            <a:noAutofit/>
          </a:bodyPr>
          <a:lstStyle/>
          <a:p>
            <a:pPr lvl="0" algn="l">
              <a:buClrTx/>
              <a:buSzTx/>
              <a:buFontTx/>
            </a:pPr>
            <a:endParaRPr lang="zh-CN" altLang="en-US" sz="2000" b="1">
              <a:solidFill>
                <a:schemeClr val="tx1">
                  <a:lumMod val="85000"/>
                  <a:lumOff val="15000"/>
                </a:schemeClr>
              </a:solidFill>
              <a:latin typeface="黑体" panose="02010609060101010101" charset="-122"/>
              <a:ea typeface="黑体" panose="02010609060101010101" charset="-122"/>
              <a:cs typeface="黑体" panose="02010609060101010101" charset="-122"/>
              <a:sym typeface="+mn-ea"/>
            </a:endParaRPr>
          </a:p>
          <a:p>
            <a:pPr lvl="0" algn="l">
              <a:buClrTx/>
              <a:buSzTx/>
              <a:buFontTx/>
            </a:pPr>
            <a:r>
              <a:rPr lang="zh-CN" altLang="en-US" sz="2000" b="1">
                <a:solidFill>
                  <a:schemeClr val="tx1">
                    <a:lumMod val="85000"/>
                    <a:lumOff val="15000"/>
                  </a:schemeClr>
                </a:solidFill>
                <a:latin typeface="黑体" panose="02010609060101010101" charset="-122"/>
                <a:ea typeface="黑体" panose="02010609060101010101" charset="-122"/>
                <a:cs typeface="黑体" panose="02010609060101010101" charset="-122"/>
                <a:sym typeface="+mn-ea"/>
              </a:rPr>
              <a:t>从人才培养保障，升华为</a:t>
            </a:r>
            <a:r>
              <a:rPr lang="zh-CN" altLang="en-US" sz="2000" b="1">
                <a:solidFill>
                  <a:srgbClr val="C00000"/>
                </a:solidFill>
                <a:latin typeface="黑体" panose="02010609060101010101" charset="-122"/>
                <a:ea typeface="黑体" panose="02010609060101010101" charset="-122"/>
                <a:cs typeface="黑体" panose="02010609060101010101" charset="-122"/>
                <a:sym typeface="+mn-ea"/>
              </a:rPr>
              <a:t>医学教育创新改革的引领</a:t>
            </a:r>
          </a:p>
          <a:p>
            <a:pPr lvl="0" algn="l">
              <a:buClrTx/>
              <a:buSzTx/>
              <a:buFontTx/>
            </a:pPr>
            <a:endParaRPr lang="zh-CN" altLang="en-US" sz="2000" b="1">
              <a:solidFill>
                <a:srgbClr val="C00000"/>
              </a:solidFill>
              <a:latin typeface="黑体" panose="02010609060101010101" charset="-122"/>
              <a:ea typeface="黑体" panose="02010609060101010101" charset="-122"/>
              <a:cs typeface="黑体" panose="02010609060101010101" charset="-122"/>
              <a:sym typeface="+mn-ea"/>
            </a:endParaRPr>
          </a:p>
        </p:txBody>
      </p:sp>
      <p:sp>
        <p:nvSpPr>
          <p:cNvPr id="34" name="左箭头 33"/>
          <p:cNvSpPr/>
          <p:nvPr>
            <p:custDataLst>
              <p:tags r:id="rId17"/>
            </p:custDataLst>
          </p:nvPr>
        </p:nvSpPr>
        <p:spPr>
          <a:xfrm flipH="1">
            <a:off x="3505835" y="3498850"/>
            <a:ext cx="712470" cy="483235"/>
          </a:xfrm>
          <a:prstGeom prst="leftArrow">
            <a:avLst/>
          </a:prstGeom>
          <a:gradFill>
            <a:gsLst>
              <a:gs pos="0">
                <a:schemeClr val="accent1">
                  <a:lumMod val="20000"/>
                  <a:lumOff val="80000"/>
                  <a:alpha val="0"/>
                </a:schemeClr>
              </a:gs>
              <a:gs pos="68000">
                <a:schemeClr val="accent1"/>
              </a:gs>
            </a:gsLst>
            <a:lin ang="10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tIns="0" bIns="0" rtlCol="0" anchor="ctr"/>
          <a:lstStyle/>
          <a:p>
            <a:pPr algn="r"/>
            <a:r>
              <a:rPr lang="zh-CN" altLang="en-US" sz="800" b="1">
                <a:solidFill>
                  <a:srgbClr val="FFFFFF"/>
                </a:solidFill>
              </a:rPr>
              <a:t>。</a:t>
            </a:r>
          </a:p>
        </p:txBody>
      </p:sp>
      <p:sp>
        <p:nvSpPr>
          <p:cNvPr id="43" name="左箭头 42"/>
          <p:cNvSpPr/>
          <p:nvPr>
            <p:custDataLst>
              <p:tags r:id="rId18"/>
            </p:custDataLst>
          </p:nvPr>
        </p:nvSpPr>
        <p:spPr>
          <a:xfrm flipH="1">
            <a:off x="7125335" y="3498850"/>
            <a:ext cx="803275" cy="483235"/>
          </a:xfrm>
          <a:prstGeom prst="leftArrow">
            <a:avLst/>
          </a:prstGeom>
          <a:gradFill>
            <a:gsLst>
              <a:gs pos="0">
                <a:schemeClr val="accent1">
                  <a:lumMod val="20000"/>
                  <a:lumOff val="80000"/>
                  <a:alpha val="0"/>
                </a:schemeClr>
              </a:gs>
              <a:gs pos="68000">
                <a:schemeClr val="accent1"/>
              </a:gs>
            </a:gsLst>
            <a:lin ang="10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tIns="0" bIns="0" rtlCol="0" anchor="ctr"/>
          <a:lstStyle/>
          <a:p>
            <a:pPr algn="r"/>
            <a:r>
              <a:rPr lang="zh-CN" altLang="en-US" sz="800" b="1">
                <a:solidFill>
                  <a:srgbClr val="FFFFFF"/>
                </a:solidFill>
              </a:rPr>
              <a:t>。</a:t>
            </a:r>
          </a:p>
        </p:txBody>
      </p:sp>
      <p:sp>
        <p:nvSpPr>
          <p:cNvPr id="44" name="左箭头 43"/>
          <p:cNvSpPr/>
          <p:nvPr>
            <p:custDataLst>
              <p:tags r:id="rId19"/>
            </p:custDataLst>
          </p:nvPr>
        </p:nvSpPr>
        <p:spPr>
          <a:xfrm flipH="1">
            <a:off x="10578465" y="3498850"/>
            <a:ext cx="803275" cy="483235"/>
          </a:xfrm>
          <a:prstGeom prst="leftArrow">
            <a:avLst/>
          </a:prstGeom>
          <a:gradFill>
            <a:gsLst>
              <a:gs pos="0">
                <a:schemeClr val="accent1">
                  <a:lumMod val="20000"/>
                  <a:lumOff val="80000"/>
                  <a:alpha val="0"/>
                </a:schemeClr>
              </a:gs>
              <a:gs pos="68000">
                <a:schemeClr val="accent1"/>
              </a:gs>
            </a:gsLst>
            <a:lin ang="10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tIns="0" bIns="0" rtlCol="0" anchor="ctr"/>
          <a:lstStyle/>
          <a:p>
            <a:pPr algn="r"/>
            <a:r>
              <a:rPr lang="zh-CN" altLang="en-US" sz="800" b="1">
                <a:solidFill>
                  <a:srgbClr val="FFFFFF"/>
                </a:solidFill>
              </a:rPr>
              <a:t>。</a:t>
            </a:r>
          </a:p>
        </p:txBody>
      </p:sp>
      <p:sp>
        <p:nvSpPr>
          <p:cNvPr id="3" name="文本框 2"/>
          <p:cNvSpPr txBox="1"/>
          <p:nvPr/>
        </p:nvSpPr>
        <p:spPr>
          <a:xfrm flipH="1">
            <a:off x="11516360" y="1725295"/>
            <a:ext cx="291465" cy="4030980"/>
          </a:xfrm>
          <a:prstGeom prst="rect">
            <a:avLst/>
          </a:prstGeom>
          <a:noFill/>
        </p:spPr>
        <p:txBody>
          <a:bodyPr wrap="square" rtlCol="0" anchor="t">
            <a:spAutoFit/>
          </a:bodyPr>
          <a:lstStyle/>
          <a:p>
            <a:r>
              <a:rPr lang="zh-CN" altLang="en-US" sz="3200" b="1">
                <a:solidFill>
                  <a:schemeClr val="tx1">
                    <a:lumMod val="85000"/>
                    <a:lumOff val="15000"/>
                  </a:schemeClr>
                </a:solidFill>
                <a:latin typeface="微软雅黑" panose="020B0503020204020204" pitchFamily="34" charset="-122"/>
                <a:ea typeface="微软雅黑" panose="020B0503020204020204" pitchFamily="34" charset="-122"/>
                <a:sym typeface="+mn-ea"/>
              </a:rPr>
              <a:t>人卫智慧健康平台</a:t>
            </a:r>
            <a:endParaRPr lang="zh-CN" altLang="en-US" sz="2800" b="1">
              <a:latin typeface="黑体" panose="02010609060101010101" charset="-122"/>
              <a:ea typeface="黑体" panose="02010609060101010101" charset="-122"/>
              <a:sym typeface="+mn-ea"/>
            </a:endParaRPr>
          </a:p>
        </p:txBody>
      </p:sp>
      <p:sp useBgFill="1">
        <p:nvSpPr>
          <p:cNvPr id="7" name="圆角矩形 6"/>
          <p:cNvSpPr/>
          <p:nvPr>
            <p:custDataLst>
              <p:tags r:id="rId20"/>
            </p:custDataLst>
          </p:nvPr>
        </p:nvSpPr>
        <p:spPr>
          <a:xfrm>
            <a:off x="7971155" y="5445760"/>
            <a:ext cx="3044190" cy="1174115"/>
          </a:xfrm>
          <a:prstGeom prst="roundRect">
            <a:avLst>
              <a:gd name="adj" fmla="val 14132"/>
            </a:avLst>
          </a:prstGeom>
          <a:ln w="6350">
            <a:solidFill>
              <a:schemeClr val="accent1">
                <a:alpha val="20000"/>
              </a:schemeClr>
            </a:solidFill>
          </a:ln>
          <a:effectLst>
            <a:outerShdw blurRad="508000" dist="38100" dir="5400000" algn="t" rotWithShape="0">
              <a:schemeClr val="accent1">
                <a:lumMod val="75000"/>
                <a:alpha val="25000"/>
              </a:schemeClr>
            </a:outerShdw>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lIns="90170" tIns="46990" rIns="90170" bIns="46990" numCol="1" spcCol="0" rtlCol="0" fromWordArt="0" anchor="ctr" anchorCtr="0" forceAA="0" compatLnSpc="1">
            <a:noAutofit/>
          </a:bodyPr>
          <a:lstStyle/>
          <a:p>
            <a:pPr lvl="0" algn="l">
              <a:buClrTx/>
              <a:buSzTx/>
              <a:buFontTx/>
            </a:pPr>
            <a:r>
              <a:rPr lang="zh-CN" altLang="en-US" sz="2000" b="1">
                <a:solidFill>
                  <a:schemeClr val="tx1"/>
                </a:solidFill>
                <a:latin typeface="黑体" panose="02010609060101010101" charset="-122"/>
                <a:ea typeface="黑体" panose="02010609060101010101" charset="-122"/>
                <a:cs typeface="黑体" panose="02010609060101010101" charset="-122"/>
                <a:sym typeface="+mn-ea"/>
              </a:rPr>
              <a:t>新时代</a:t>
            </a:r>
            <a:r>
              <a:rPr lang="zh-CN" altLang="en-US" sz="2000" b="1">
                <a:solidFill>
                  <a:srgbClr val="C00000"/>
                </a:solidFill>
                <a:latin typeface="黑体" panose="02010609060101010101" charset="-122"/>
                <a:ea typeface="黑体" panose="02010609060101010101" charset="-122"/>
                <a:cs typeface="黑体" panose="02010609060101010101" charset="-122"/>
                <a:sym typeface="+mn-ea"/>
              </a:rPr>
              <a:t>医学知识体系</a:t>
            </a:r>
            <a:r>
              <a:rPr lang="zh-CN" altLang="en-US" sz="2000" b="1">
                <a:solidFill>
                  <a:schemeClr val="tx1"/>
                </a:solidFill>
                <a:latin typeface="黑体" panose="02010609060101010101" charset="-122"/>
                <a:ea typeface="黑体" panose="02010609060101010101" charset="-122"/>
                <a:cs typeface="黑体" panose="02010609060101010101" charset="-122"/>
                <a:sym typeface="+mn-ea"/>
              </a:rPr>
              <a:t>与</a:t>
            </a:r>
            <a:r>
              <a:rPr lang="zh-CN" altLang="en-US" sz="2000" b="1">
                <a:solidFill>
                  <a:srgbClr val="C00000"/>
                </a:solidFill>
                <a:latin typeface="黑体" panose="02010609060101010101" charset="-122"/>
                <a:ea typeface="黑体" panose="02010609060101010101" charset="-122"/>
                <a:cs typeface="黑体" panose="02010609060101010101" charset="-122"/>
                <a:sym typeface="+mn-ea"/>
              </a:rPr>
              <a:t>评价体系</a:t>
            </a:r>
            <a:r>
              <a:rPr lang="zh-CN" altLang="en-US" sz="2000" b="1">
                <a:solidFill>
                  <a:schemeClr val="tx1"/>
                </a:solidFill>
                <a:latin typeface="黑体" panose="02010609060101010101" charset="-122"/>
                <a:ea typeface="黑体" panose="02010609060101010101" charset="-122"/>
                <a:cs typeface="黑体" panose="02010609060101010101" charset="-122"/>
                <a:sym typeface="+mn-ea"/>
              </a:rPr>
              <a:t>的塑造者</a:t>
            </a:r>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sym typeface="+mn-ea"/>
              </a:rPr>
              <a:t>锚定平台战略目标深耕人卫社现有资源</a:t>
            </a:r>
            <a:endParaRPr lang="zh-CN" altLang="en-US"/>
          </a:p>
        </p:txBody>
      </p:sp>
      <p:grpSp>
        <p:nvGrpSpPr>
          <p:cNvPr id="3" name="组合 2"/>
          <p:cNvGrpSpPr/>
          <p:nvPr/>
        </p:nvGrpSpPr>
        <p:grpSpPr>
          <a:xfrm>
            <a:off x="4915" y="692312"/>
            <a:ext cx="12187085" cy="5868000"/>
            <a:chOff x="4915" y="692312"/>
            <a:chExt cx="12187085" cy="5868000"/>
          </a:xfrm>
        </p:grpSpPr>
        <p:grpSp>
          <p:nvGrpSpPr>
            <p:cNvPr id="17" name="组合 16"/>
            <p:cNvGrpSpPr/>
            <p:nvPr/>
          </p:nvGrpSpPr>
          <p:grpSpPr>
            <a:xfrm>
              <a:off x="4075329" y="1655655"/>
              <a:ext cx="4032000" cy="4032000"/>
              <a:chOff x="4075329" y="1508175"/>
              <a:chExt cx="4032000" cy="4032000"/>
            </a:xfrm>
          </p:grpSpPr>
          <p:sp>
            <p:nvSpPr>
              <p:cNvPr id="6" name="对象4"/>
              <p:cNvSpPr/>
              <p:nvPr>
                <p:custDataLst>
                  <p:tags r:id="rId1"/>
                </p:custDataLst>
              </p:nvPr>
            </p:nvSpPr>
            <p:spPr>
              <a:xfrm>
                <a:off x="4075329" y="1508175"/>
                <a:ext cx="4032000" cy="4032000"/>
              </a:xfrm>
              <a:custGeom>
                <a:avLst/>
                <a:gdLst/>
                <a:ahLst/>
                <a:cxnLst/>
                <a:rect l="l" t="t" r="r" b="b"/>
                <a:pathLst>
                  <a:path w="3200400" h="3200400">
                    <a:moveTo>
                      <a:pt x="1600200" y="3200400"/>
                    </a:moveTo>
                    <a:cubicBezTo>
                      <a:pt x="2487168" y="3200400"/>
                      <a:pt x="3200400" y="2478024"/>
                      <a:pt x="3200400" y="1600200"/>
                    </a:cubicBezTo>
                    <a:cubicBezTo>
                      <a:pt x="3200400" y="713232"/>
                      <a:pt x="2487168" y="0"/>
                      <a:pt x="1600200" y="0"/>
                    </a:cubicBezTo>
                    <a:cubicBezTo>
                      <a:pt x="713232" y="0"/>
                      <a:pt x="0" y="713232"/>
                      <a:pt x="0" y="1600200"/>
                    </a:cubicBezTo>
                    <a:cubicBezTo>
                      <a:pt x="0" y="2478024"/>
                      <a:pt x="713232" y="3200400"/>
                      <a:pt x="1600200" y="3200400"/>
                    </a:cubicBezTo>
                    <a:moveTo>
                      <a:pt x="1600200" y="2770632"/>
                    </a:moveTo>
                    <a:cubicBezTo>
                      <a:pt x="2249424" y="2770632"/>
                      <a:pt x="2770632" y="2249424"/>
                      <a:pt x="2770632" y="1600200"/>
                    </a:cubicBezTo>
                    <a:cubicBezTo>
                      <a:pt x="2770632" y="950976"/>
                      <a:pt x="2249424" y="429768"/>
                      <a:pt x="1600200" y="429768"/>
                    </a:cubicBezTo>
                    <a:cubicBezTo>
                      <a:pt x="950976" y="429768"/>
                      <a:pt x="429768" y="950976"/>
                      <a:pt x="429768" y="1600200"/>
                    </a:cubicBezTo>
                    <a:cubicBezTo>
                      <a:pt x="429768" y="2249424"/>
                      <a:pt x="950976" y="2770632"/>
                      <a:pt x="1600200" y="2770632"/>
                    </a:cubicBezTo>
                  </a:path>
                </a:pathLst>
              </a:custGeom>
              <a:gradFill>
                <a:gsLst>
                  <a:gs pos="0">
                    <a:schemeClr val="accent1">
                      <a:alpha val="20000"/>
                    </a:schemeClr>
                  </a:gs>
                  <a:gs pos="100000">
                    <a:schemeClr val="accent1">
                      <a:alpha val="20000"/>
                    </a:schemeClr>
                  </a:gs>
                </a:gsLst>
                <a:lin ang="3593688"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txBody>
              <a:bodyPr/>
              <a:lstStyle/>
              <a:p>
                <a:endParaRPr lang="zh-CN" altLang="en-US">
                  <a:solidFill>
                    <a:schemeClr val="lt1"/>
                  </a:solidFill>
                </a:endParaRPr>
              </a:p>
            </p:txBody>
          </p:sp>
          <p:grpSp>
            <p:nvGrpSpPr>
              <p:cNvPr id="16" name="组合 15"/>
              <p:cNvGrpSpPr/>
              <p:nvPr/>
            </p:nvGrpSpPr>
            <p:grpSpPr>
              <a:xfrm>
                <a:off x="4601752" y="2034598"/>
                <a:ext cx="2979155" cy="2979155"/>
                <a:chOff x="4601753" y="2034986"/>
                <a:chExt cx="2979155" cy="2979155"/>
              </a:xfrm>
            </p:grpSpPr>
            <p:sp>
              <p:nvSpPr>
                <p:cNvPr id="5" name="对象7"/>
                <p:cNvSpPr/>
                <p:nvPr>
                  <p:custDataLst>
                    <p:tags r:id="rId2"/>
                  </p:custDataLst>
                </p:nvPr>
              </p:nvSpPr>
              <p:spPr>
                <a:xfrm>
                  <a:off x="5106321" y="2538906"/>
                  <a:ext cx="1970538" cy="1970538"/>
                </a:xfrm>
                <a:custGeom>
                  <a:avLst/>
                  <a:gdLst/>
                  <a:ahLst/>
                  <a:cxnLst/>
                  <a:rect l="l" t="t" r="r" b="b"/>
                  <a:pathLst>
                    <a:path w="1929384" h="1929384">
                      <a:moveTo>
                        <a:pt x="923544" y="0"/>
                      </a:moveTo>
                      <a:cubicBezTo>
                        <a:pt x="941832" y="0"/>
                        <a:pt x="950976" y="0"/>
                        <a:pt x="969264" y="0"/>
                      </a:cubicBezTo>
                      <a:cubicBezTo>
                        <a:pt x="978408" y="0"/>
                        <a:pt x="987552" y="0"/>
                        <a:pt x="1005840" y="0"/>
                      </a:cubicBezTo>
                      <a:lnTo>
                        <a:pt x="1005840" y="9144"/>
                      </a:lnTo>
                      <a:cubicBezTo>
                        <a:pt x="987552" y="9144"/>
                        <a:pt x="978408" y="9144"/>
                        <a:pt x="969264" y="9144"/>
                      </a:cubicBezTo>
                      <a:cubicBezTo>
                        <a:pt x="950976" y="9144"/>
                        <a:pt x="941832" y="9144"/>
                        <a:pt x="923544" y="9144"/>
                      </a:cubicBezTo>
                      <a:lnTo>
                        <a:pt x="923544" y="0"/>
                      </a:lnTo>
                      <a:moveTo>
                        <a:pt x="777240" y="18288"/>
                      </a:moveTo>
                      <a:cubicBezTo>
                        <a:pt x="804672" y="9144"/>
                        <a:pt x="822960" y="9144"/>
                        <a:pt x="850392" y="9144"/>
                      </a:cubicBezTo>
                      <a:lnTo>
                        <a:pt x="850392" y="18288"/>
                      </a:lnTo>
                      <a:cubicBezTo>
                        <a:pt x="832104" y="18288"/>
                        <a:pt x="804672" y="27432"/>
                        <a:pt x="777240" y="27432"/>
                      </a:cubicBezTo>
                      <a:lnTo>
                        <a:pt x="777240" y="18288"/>
                      </a:lnTo>
                      <a:moveTo>
                        <a:pt x="1078992" y="9144"/>
                      </a:moveTo>
                      <a:cubicBezTo>
                        <a:pt x="1106424" y="9144"/>
                        <a:pt x="1124712" y="9144"/>
                        <a:pt x="1152144" y="18288"/>
                      </a:cubicBezTo>
                      <a:lnTo>
                        <a:pt x="1152144" y="27432"/>
                      </a:lnTo>
                      <a:cubicBezTo>
                        <a:pt x="1124712" y="27432"/>
                        <a:pt x="1106424" y="18288"/>
                        <a:pt x="1078992" y="18288"/>
                      </a:cubicBezTo>
                      <a:lnTo>
                        <a:pt x="1078992" y="9144"/>
                      </a:lnTo>
                      <a:moveTo>
                        <a:pt x="630936" y="54864"/>
                      </a:moveTo>
                      <a:cubicBezTo>
                        <a:pt x="658368" y="54864"/>
                        <a:pt x="676656" y="45720"/>
                        <a:pt x="704088" y="36576"/>
                      </a:cubicBezTo>
                      <a:lnTo>
                        <a:pt x="704088" y="45720"/>
                      </a:lnTo>
                      <a:cubicBezTo>
                        <a:pt x="685800" y="54864"/>
                        <a:pt x="658368" y="64008"/>
                        <a:pt x="630936" y="73152"/>
                      </a:cubicBezTo>
                      <a:lnTo>
                        <a:pt x="630936" y="54864"/>
                      </a:lnTo>
                      <a:moveTo>
                        <a:pt x="1225296" y="36576"/>
                      </a:moveTo>
                      <a:cubicBezTo>
                        <a:pt x="1252728" y="45720"/>
                        <a:pt x="1271016" y="54864"/>
                        <a:pt x="1298448" y="54864"/>
                      </a:cubicBezTo>
                      <a:lnTo>
                        <a:pt x="1298448" y="73152"/>
                      </a:lnTo>
                      <a:cubicBezTo>
                        <a:pt x="1271016" y="64008"/>
                        <a:pt x="1243584" y="54864"/>
                        <a:pt x="1225296" y="45720"/>
                      </a:cubicBezTo>
                      <a:lnTo>
                        <a:pt x="1225296" y="36576"/>
                      </a:lnTo>
                      <a:moveTo>
                        <a:pt x="1371600" y="91440"/>
                      </a:moveTo>
                      <a:cubicBezTo>
                        <a:pt x="1389888" y="100584"/>
                        <a:pt x="1417320" y="109728"/>
                        <a:pt x="1435608" y="118872"/>
                      </a:cubicBezTo>
                      <a:lnTo>
                        <a:pt x="1426464" y="137160"/>
                      </a:lnTo>
                      <a:cubicBezTo>
                        <a:pt x="1408176" y="118872"/>
                        <a:pt x="1389888" y="109728"/>
                        <a:pt x="1362456" y="100584"/>
                      </a:cubicBezTo>
                      <a:lnTo>
                        <a:pt x="1371600" y="91440"/>
                      </a:lnTo>
                      <a:moveTo>
                        <a:pt x="493776" y="118872"/>
                      </a:moveTo>
                      <a:cubicBezTo>
                        <a:pt x="512064" y="109728"/>
                        <a:pt x="539496" y="100584"/>
                        <a:pt x="557784" y="91440"/>
                      </a:cubicBezTo>
                      <a:lnTo>
                        <a:pt x="566928" y="100584"/>
                      </a:lnTo>
                      <a:cubicBezTo>
                        <a:pt x="539496" y="109728"/>
                        <a:pt x="521208" y="118872"/>
                        <a:pt x="502920" y="137160"/>
                      </a:cubicBezTo>
                      <a:lnTo>
                        <a:pt x="493776" y="118872"/>
                      </a:lnTo>
                      <a:moveTo>
                        <a:pt x="1499616" y="164592"/>
                      </a:moveTo>
                      <a:cubicBezTo>
                        <a:pt x="1517904" y="173736"/>
                        <a:pt x="1545336" y="192024"/>
                        <a:pt x="1563624" y="210312"/>
                      </a:cubicBezTo>
                      <a:lnTo>
                        <a:pt x="1554480" y="219456"/>
                      </a:lnTo>
                      <a:cubicBezTo>
                        <a:pt x="1536192" y="201168"/>
                        <a:pt x="1517904" y="182880"/>
                        <a:pt x="1490472" y="173736"/>
                      </a:cubicBezTo>
                      <a:lnTo>
                        <a:pt x="1499616" y="164592"/>
                      </a:lnTo>
                      <a:moveTo>
                        <a:pt x="365760" y="210312"/>
                      </a:moveTo>
                      <a:cubicBezTo>
                        <a:pt x="384048" y="192024"/>
                        <a:pt x="411480" y="173736"/>
                        <a:pt x="429768" y="164592"/>
                      </a:cubicBezTo>
                      <a:lnTo>
                        <a:pt x="438912" y="173736"/>
                      </a:lnTo>
                      <a:cubicBezTo>
                        <a:pt x="411480" y="182880"/>
                        <a:pt x="393192" y="201168"/>
                        <a:pt x="374904" y="219456"/>
                      </a:cubicBezTo>
                      <a:lnTo>
                        <a:pt x="365760" y="210312"/>
                      </a:lnTo>
                      <a:moveTo>
                        <a:pt x="1618488" y="256032"/>
                      </a:moveTo>
                      <a:cubicBezTo>
                        <a:pt x="1636776" y="274320"/>
                        <a:pt x="1655064" y="292608"/>
                        <a:pt x="1673352" y="310896"/>
                      </a:cubicBezTo>
                      <a:lnTo>
                        <a:pt x="1664208" y="320040"/>
                      </a:lnTo>
                      <a:cubicBezTo>
                        <a:pt x="1645920" y="301752"/>
                        <a:pt x="1627632" y="283464"/>
                        <a:pt x="1609344" y="265176"/>
                      </a:cubicBezTo>
                      <a:lnTo>
                        <a:pt x="1618488" y="256032"/>
                      </a:lnTo>
                      <a:moveTo>
                        <a:pt x="256032" y="310896"/>
                      </a:moveTo>
                      <a:cubicBezTo>
                        <a:pt x="274320" y="292608"/>
                        <a:pt x="292608" y="274320"/>
                        <a:pt x="310896" y="256032"/>
                      </a:cubicBezTo>
                      <a:lnTo>
                        <a:pt x="320040" y="265176"/>
                      </a:lnTo>
                      <a:cubicBezTo>
                        <a:pt x="301752" y="283464"/>
                        <a:pt x="283464" y="301752"/>
                        <a:pt x="265176" y="320040"/>
                      </a:cubicBezTo>
                      <a:lnTo>
                        <a:pt x="256032" y="310896"/>
                      </a:lnTo>
                      <a:moveTo>
                        <a:pt x="1719072" y="365760"/>
                      </a:moveTo>
                      <a:cubicBezTo>
                        <a:pt x="1737360" y="384048"/>
                        <a:pt x="1755648" y="411480"/>
                        <a:pt x="1764792" y="429768"/>
                      </a:cubicBezTo>
                      <a:lnTo>
                        <a:pt x="1755648" y="438912"/>
                      </a:lnTo>
                      <a:cubicBezTo>
                        <a:pt x="1746504" y="411480"/>
                        <a:pt x="1728216" y="393192"/>
                        <a:pt x="1709928" y="374904"/>
                      </a:cubicBezTo>
                      <a:lnTo>
                        <a:pt x="1719072" y="365760"/>
                      </a:lnTo>
                      <a:moveTo>
                        <a:pt x="164592" y="429768"/>
                      </a:moveTo>
                      <a:cubicBezTo>
                        <a:pt x="173736" y="411480"/>
                        <a:pt x="192024" y="384048"/>
                        <a:pt x="210312" y="365760"/>
                      </a:cubicBezTo>
                      <a:lnTo>
                        <a:pt x="219456" y="374904"/>
                      </a:lnTo>
                      <a:cubicBezTo>
                        <a:pt x="201168" y="393192"/>
                        <a:pt x="182880" y="411480"/>
                        <a:pt x="173736" y="438912"/>
                      </a:cubicBezTo>
                      <a:lnTo>
                        <a:pt x="164592" y="429768"/>
                      </a:lnTo>
                      <a:moveTo>
                        <a:pt x="1810512" y="493776"/>
                      </a:moveTo>
                      <a:cubicBezTo>
                        <a:pt x="1819656" y="512064"/>
                        <a:pt x="1828800" y="539496"/>
                        <a:pt x="1837944" y="557784"/>
                      </a:cubicBezTo>
                      <a:lnTo>
                        <a:pt x="1828800" y="566928"/>
                      </a:lnTo>
                      <a:cubicBezTo>
                        <a:pt x="1819656" y="539496"/>
                        <a:pt x="1810512" y="521208"/>
                        <a:pt x="1792224" y="502920"/>
                      </a:cubicBezTo>
                      <a:lnTo>
                        <a:pt x="1810512" y="493776"/>
                      </a:lnTo>
                      <a:moveTo>
                        <a:pt x="91440" y="557784"/>
                      </a:moveTo>
                      <a:cubicBezTo>
                        <a:pt x="100584" y="539496"/>
                        <a:pt x="109728" y="512064"/>
                        <a:pt x="118872" y="493776"/>
                      </a:cubicBezTo>
                      <a:lnTo>
                        <a:pt x="137160" y="502920"/>
                      </a:lnTo>
                      <a:cubicBezTo>
                        <a:pt x="118872" y="521208"/>
                        <a:pt x="109728" y="539496"/>
                        <a:pt x="100584" y="566928"/>
                      </a:cubicBezTo>
                      <a:lnTo>
                        <a:pt x="91440" y="557784"/>
                      </a:lnTo>
                      <a:moveTo>
                        <a:pt x="1874520" y="630936"/>
                      </a:moveTo>
                      <a:cubicBezTo>
                        <a:pt x="1883664" y="658368"/>
                        <a:pt x="1883664" y="676656"/>
                        <a:pt x="1892808" y="704088"/>
                      </a:cubicBezTo>
                      <a:lnTo>
                        <a:pt x="1883664" y="704088"/>
                      </a:lnTo>
                      <a:cubicBezTo>
                        <a:pt x="1874520" y="685800"/>
                        <a:pt x="1865376" y="658368"/>
                        <a:pt x="1856232" y="630936"/>
                      </a:cubicBezTo>
                      <a:lnTo>
                        <a:pt x="1874520" y="630936"/>
                      </a:lnTo>
                      <a:moveTo>
                        <a:pt x="36576" y="704088"/>
                      </a:moveTo>
                      <a:cubicBezTo>
                        <a:pt x="45720" y="676656"/>
                        <a:pt x="54864" y="658368"/>
                        <a:pt x="64008" y="630936"/>
                      </a:cubicBezTo>
                      <a:lnTo>
                        <a:pt x="73152" y="630936"/>
                      </a:lnTo>
                      <a:cubicBezTo>
                        <a:pt x="64008" y="658368"/>
                        <a:pt x="54864" y="685800"/>
                        <a:pt x="45720" y="704088"/>
                      </a:cubicBezTo>
                      <a:lnTo>
                        <a:pt x="36576" y="704088"/>
                      </a:lnTo>
                      <a:moveTo>
                        <a:pt x="1911096" y="777240"/>
                      </a:moveTo>
                      <a:cubicBezTo>
                        <a:pt x="1920240" y="804672"/>
                        <a:pt x="1920240" y="822960"/>
                        <a:pt x="1920240" y="850392"/>
                      </a:cubicBezTo>
                      <a:lnTo>
                        <a:pt x="1911096" y="850392"/>
                      </a:lnTo>
                      <a:cubicBezTo>
                        <a:pt x="1911096" y="832104"/>
                        <a:pt x="1901952" y="804672"/>
                        <a:pt x="1901952" y="777240"/>
                      </a:cubicBezTo>
                      <a:lnTo>
                        <a:pt x="1911096" y="777240"/>
                      </a:lnTo>
                      <a:moveTo>
                        <a:pt x="9144" y="850392"/>
                      </a:moveTo>
                      <a:cubicBezTo>
                        <a:pt x="9144" y="822960"/>
                        <a:pt x="9144" y="804672"/>
                        <a:pt x="18288" y="777240"/>
                      </a:cubicBezTo>
                      <a:lnTo>
                        <a:pt x="27432" y="777240"/>
                      </a:lnTo>
                      <a:cubicBezTo>
                        <a:pt x="27432" y="804672"/>
                        <a:pt x="18288" y="832104"/>
                        <a:pt x="18288" y="850392"/>
                      </a:cubicBezTo>
                      <a:lnTo>
                        <a:pt x="9144" y="850392"/>
                      </a:lnTo>
                      <a:moveTo>
                        <a:pt x="1929384" y="923544"/>
                      </a:moveTo>
                      <a:cubicBezTo>
                        <a:pt x="1929384" y="941832"/>
                        <a:pt x="1929384" y="950976"/>
                        <a:pt x="1929384" y="960120"/>
                      </a:cubicBezTo>
                      <a:cubicBezTo>
                        <a:pt x="1929384" y="978408"/>
                        <a:pt x="1929384" y="987552"/>
                        <a:pt x="1929384" y="1005840"/>
                      </a:cubicBezTo>
                      <a:lnTo>
                        <a:pt x="1920240" y="1005840"/>
                      </a:lnTo>
                      <a:cubicBezTo>
                        <a:pt x="1920240" y="987552"/>
                        <a:pt x="1920240" y="978408"/>
                        <a:pt x="1920240" y="960120"/>
                      </a:cubicBezTo>
                      <a:cubicBezTo>
                        <a:pt x="1920240" y="950976"/>
                        <a:pt x="1920240" y="941832"/>
                        <a:pt x="1920240" y="923544"/>
                      </a:cubicBezTo>
                      <a:lnTo>
                        <a:pt x="1929384" y="923544"/>
                      </a:lnTo>
                      <a:moveTo>
                        <a:pt x="0" y="960120"/>
                      </a:moveTo>
                      <a:cubicBezTo>
                        <a:pt x="0" y="950976"/>
                        <a:pt x="0" y="941832"/>
                        <a:pt x="0" y="923544"/>
                      </a:cubicBezTo>
                      <a:lnTo>
                        <a:pt x="9144" y="923544"/>
                      </a:lnTo>
                      <a:cubicBezTo>
                        <a:pt x="9144" y="941832"/>
                        <a:pt x="9144" y="950976"/>
                        <a:pt x="9144" y="960120"/>
                      </a:cubicBezTo>
                      <a:cubicBezTo>
                        <a:pt x="9144" y="978408"/>
                        <a:pt x="9144" y="987552"/>
                        <a:pt x="9144" y="1005840"/>
                      </a:cubicBezTo>
                      <a:lnTo>
                        <a:pt x="0" y="1005840"/>
                      </a:lnTo>
                      <a:cubicBezTo>
                        <a:pt x="0" y="987552"/>
                        <a:pt x="0" y="978408"/>
                        <a:pt x="0" y="960120"/>
                      </a:cubicBezTo>
                      <a:moveTo>
                        <a:pt x="1920240" y="1078992"/>
                      </a:moveTo>
                      <a:cubicBezTo>
                        <a:pt x="1920240" y="1106424"/>
                        <a:pt x="1920240" y="1124712"/>
                        <a:pt x="1911096" y="1152144"/>
                      </a:cubicBezTo>
                      <a:lnTo>
                        <a:pt x="1901952" y="1152144"/>
                      </a:lnTo>
                      <a:cubicBezTo>
                        <a:pt x="1901952" y="1124712"/>
                        <a:pt x="1911096" y="1097280"/>
                        <a:pt x="1911096" y="1078992"/>
                      </a:cubicBezTo>
                      <a:lnTo>
                        <a:pt x="1920240" y="1078992"/>
                      </a:lnTo>
                      <a:moveTo>
                        <a:pt x="18288" y="1152144"/>
                      </a:moveTo>
                      <a:cubicBezTo>
                        <a:pt x="9144" y="1124712"/>
                        <a:pt x="9144" y="1106424"/>
                        <a:pt x="9144" y="1078992"/>
                      </a:cubicBezTo>
                      <a:lnTo>
                        <a:pt x="18288" y="1078992"/>
                      </a:lnTo>
                      <a:cubicBezTo>
                        <a:pt x="18288" y="1097280"/>
                        <a:pt x="27432" y="1124712"/>
                        <a:pt x="27432" y="1152144"/>
                      </a:cubicBezTo>
                      <a:lnTo>
                        <a:pt x="18288" y="1152144"/>
                      </a:lnTo>
                      <a:moveTo>
                        <a:pt x="1892808" y="1225296"/>
                      </a:moveTo>
                      <a:cubicBezTo>
                        <a:pt x="1883664" y="1252728"/>
                        <a:pt x="1883664" y="1271016"/>
                        <a:pt x="1874520" y="1298448"/>
                      </a:cubicBezTo>
                      <a:lnTo>
                        <a:pt x="1856232" y="1298448"/>
                      </a:lnTo>
                      <a:cubicBezTo>
                        <a:pt x="1865376" y="1271016"/>
                        <a:pt x="1874520" y="1243584"/>
                        <a:pt x="1883664" y="1225296"/>
                      </a:cubicBezTo>
                      <a:lnTo>
                        <a:pt x="1892808" y="1225296"/>
                      </a:lnTo>
                      <a:moveTo>
                        <a:pt x="64008" y="1298448"/>
                      </a:moveTo>
                      <a:cubicBezTo>
                        <a:pt x="54864" y="1271016"/>
                        <a:pt x="45720" y="1252728"/>
                        <a:pt x="36576" y="1225296"/>
                      </a:cubicBezTo>
                      <a:lnTo>
                        <a:pt x="45720" y="1225296"/>
                      </a:lnTo>
                      <a:cubicBezTo>
                        <a:pt x="54864" y="1243584"/>
                        <a:pt x="64008" y="1271016"/>
                        <a:pt x="73152" y="1298448"/>
                      </a:cubicBezTo>
                      <a:lnTo>
                        <a:pt x="64008" y="1298448"/>
                      </a:lnTo>
                      <a:moveTo>
                        <a:pt x="1837944" y="1371600"/>
                      </a:moveTo>
                      <a:cubicBezTo>
                        <a:pt x="1828800" y="1389888"/>
                        <a:pt x="1819656" y="1417320"/>
                        <a:pt x="1810512" y="1435608"/>
                      </a:cubicBezTo>
                      <a:lnTo>
                        <a:pt x="1792224" y="1426464"/>
                      </a:lnTo>
                      <a:cubicBezTo>
                        <a:pt x="1810512" y="1408176"/>
                        <a:pt x="1819656" y="1389888"/>
                        <a:pt x="1828800" y="1362456"/>
                      </a:cubicBezTo>
                      <a:lnTo>
                        <a:pt x="1837944" y="1371600"/>
                      </a:lnTo>
                      <a:moveTo>
                        <a:pt x="118872" y="1435608"/>
                      </a:moveTo>
                      <a:cubicBezTo>
                        <a:pt x="109728" y="1417320"/>
                        <a:pt x="100584" y="1389888"/>
                        <a:pt x="91440" y="1371600"/>
                      </a:cubicBezTo>
                      <a:lnTo>
                        <a:pt x="100584" y="1362456"/>
                      </a:lnTo>
                      <a:cubicBezTo>
                        <a:pt x="109728" y="1389888"/>
                        <a:pt x="118872" y="1408176"/>
                        <a:pt x="137160" y="1426464"/>
                      </a:cubicBezTo>
                      <a:lnTo>
                        <a:pt x="118872" y="1435608"/>
                      </a:lnTo>
                      <a:moveTo>
                        <a:pt x="1764792" y="1499616"/>
                      </a:moveTo>
                      <a:cubicBezTo>
                        <a:pt x="1755648" y="1517904"/>
                        <a:pt x="1737360" y="1545336"/>
                        <a:pt x="1719072" y="1563624"/>
                      </a:cubicBezTo>
                      <a:lnTo>
                        <a:pt x="1709928" y="1554480"/>
                      </a:lnTo>
                      <a:cubicBezTo>
                        <a:pt x="1728216" y="1536192"/>
                        <a:pt x="1746504" y="1517904"/>
                        <a:pt x="1755648" y="1490472"/>
                      </a:cubicBezTo>
                      <a:lnTo>
                        <a:pt x="1764792" y="1499616"/>
                      </a:lnTo>
                      <a:moveTo>
                        <a:pt x="210312" y="1563624"/>
                      </a:moveTo>
                      <a:cubicBezTo>
                        <a:pt x="192024" y="1545336"/>
                        <a:pt x="173736" y="1517904"/>
                        <a:pt x="164592" y="1499616"/>
                      </a:cubicBezTo>
                      <a:lnTo>
                        <a:pt x="173736" y="1490472"/>
                      </a:lnTo>
                      <a:cubicBezTo>
                        <a:pt x="182880" y="1517904"/>
                        <a:pt x="201168" y="1536192"/>
                        <a:pt x="219456" y="1554480"/>
                      </a:cubicBezTo>
                      <a:lnTo>
                        <a:pt x="210312" y="1563624"/>
                      </a:lnTo>
                      <a:moveTo>
                        <a:pt x="1673352" y="1618488"/>
                      </a:moveTo>
                      <a:cubicBezTo>
                        <a:pt x="1655064" y="1636776"/>
                        <a:pt x="1636776" y="1655064"/>
                        <a:pt x="1618488" y="1673352"/>
                      </a:cubicBezTo>
                      <a:lnTo>
                        <a:pt x="1609344" y="1664208"/>
                      </a:lnTo>
                      <a:cubicBezTo>
                        <a:pt x="1627632" y="1645920"/>
                        <a:pt x="1645920" y="1627632"/>
                        <a:pt x="1664208" y="1609344"/>
                      </a:cubicBezTo>
                      <a:lnTo>
                        <a:pt x="1673352" y="1618488"/>
                      </a:lnTo>
                      <a:moveTo>
                        <a:pt x="310896" y="1673352"/>
                      </a:moveTo>
                      <a:cubicBezTo>
                        <a:pt x="292608" y="1655064"/>
                        <a:pt x="274320" y="1636776"/>
                        <a:pt x="256032" y="1618488"/>
                      </a:cubicBezTo>
                      <a:lnTo>
                        <a:pt x="265176" y="1609344"/>
                      </a:lnTo>
                      <a:cubicBezTo>
                        <a:pt x="283464" y="1627632"/>
                        <a:pt x="301752" y="1645920"/>
                        <a:pt x="320040" y="1664208"/>
                      </a:cubicBezTo>
                      <a:lnTo>
                        <a:pt x="310896" y="1673352"/>
                      </a:lnTo>
                      <a:moveTo>
                        <a:pt x="1563624" y="1719072"/>
                      </a:moveTo>
                      <a:cubicBezTo>
                        <a:pt x="1545336" y="1737360"/>
                        <a:pt x="1517904" y="1755648"/>
                        <a:pt x="1499616" y="1764792"/>
                      </a:cubicBezTo>
                      <a:lnTo>
                        <a:pt x="1490472" y="1755648"/>
                      </a:lnTo>
                      <a:cubicBezTo>
                        <a:pt x="1517904" y="1746504"/>
                        <a:pt x="1536192" y="1728216"/>
                        <a:pt x="1554480" y="1709928"/>
                      </a:cubicBezTo>
                      <a:lnTo>
                        <a:pt x="1563624" y="1719072"/>
                      </a:lnTo>
                      <a:moveTo>
                        <a:pt x="429768" y="1764792"/>
                      </a:moveTo>
                      <a:cubicBezTo>
                        <a:pt x="411480" y="1755648"/>
                        <a:pt x="384048" y="1737360"/>
                        <a:pt x="365760" y="1719072"/>
                      </a:cubicBezTo>
                      <a:lnTo>
                        <a:pt x="374904" y="1709928"/>
                      </a:lnTo>
                      <a:cubicBezTo>
                        <a:pt x="393192" y="1728216"/>
                        <a:pt x="411480" y="1746504"/>
                        <a:pt x="438912" y="1755648"/>
                      </a:cubicBezTo>
                      <a:lnTo>
                        <a:pt x="429768" y="1764792"/>
                      </a:lnTo>
                      <a:moveTo>
                        <a:pt x="557784" y="1837944"/>
                      </a:moveTo>
                      <a:cubicBezTo>
                        <a:pt x="539496" y="1828800"/>
                        <a:pt x="512064" y="1819656"/>
                        <a:pt x="493776" y="1810512"/>
                      </a:cubicBezTo>
                      <a:lnTo>
                        <a:pt x="502920" y="1792224"/>
                      </a:lnTo>
                      <a:cubicBezTo>
                        <a:pt x="521208" y="1810512"/>
                        <a:pt x="539496" y="1819656"/>
                        <a:pt x="566928" y="1828800"/>
                      </a:cubicBezTo>
                      <a:lnTo>
                        <a:pt x="557784" y="1837944"/>
                      </a:lnTo>
                      <a:moveTo>
                        <a:pt x="1435608" y="1810512"/>
                      </a:moveTo>
                      <a:cubicBezTo>
                        <a:pt x="1417320" y="1819656"/>
                        <a:pt x="1389888" y="1828800"/>
                        <a:pt x="1371600" y="1837944"/>
                      </a:cubicBezTo>
                      <a:lnTo>
                        <a:pt x="1362456" y="1828800"/>
                      </a:lnTo>
                      <a:cubicBezTo>
                        <a:pt x="1389888" y="1819656"/>
                        <a:pt x="1408176" y="1810512"/>
                        <a:pt x="1426464" y="1792224"/>
                      </a:cubicBezTo>
                      <a:lnTo>
                        <a:pt x="1435608" y="1810512"/>
                      </a:lnTo>
                      <a:moveTo>
                        <a:pt x="704088" y="1892808"/>
                      </a:moveTo>
                      <a:cubicBezTo>
                        <a:pt x="676656" y="1883664"/>
                        <a:pt x="658368" y="1874520"/>
                        <a:pt x="630936" y="1865376"/>
                      </a:cubicBezTo>
                      <a:lnTo>
                        <a:pt x="630936" y="1856232"/>
                      </a:lnTo>
                      <a:cubicBezTo>
                        <a:pt x="658368" y="1865376"/>
                        <a:pt x="685800" y="1874520"/>
                        <a:pt x="704088" y="1883664"/>
                      </a:cubicBezTo>
                      <a:lnTo>
                        <a:pt x="704088" y="1892808"/>
                      </a:lnTo>
                      <a:moveTo>
                        <a:pt x="1298448" y="1865376"/>
                      </a:moveTo>
                      <a:cubicBezTo>
                        <a:pt x="1271016" y="1874520"/>
                        <a:pt x="1252728" y="1883664"/>
                        <a:pt x="1225296" y="1892808"/>
                      </a:cubicBezTo>
                      <a:lnTo>
                        <a:pt x="1225296" y="1883664"/>
                      </a:lnTo>
                      <a:cubicBezTo>
                        <a:pt x="1243584" y="1874520"/>
                        <a:pt x="1271016" y="1865376"/>
                        <a:pt x="1298448" y="1856232"/>
                      </a:cubicBezTo>
                      <a:lnTo>
                        <a:pt x="1298448" y="1865376"/>
                      </a:lnTo>
                      <a:moveTo>
                        <a:pt x="850392" y="1920240"/>
                      </a:moveTo>
                      <a:cubicBezTo>
                        <a:pt x="822960" y="1920240"/>
                        <a:pt x="804672" y="1911096"/>
                        <a:pt x="777240" y="1911096"/>
                      </a:cubicBezTo>
                      <a:lnTo>
                        <a:pt x="777240" y="1901952"/>
                      </a:lnTo>
                      <a:cubicBezTo>
                        <a:pt x="804672" y="1901952"/>
                        <a:pt x="832104" y="1911096"/>
                        <a:pt x="850392" y="1911096"/>
                      </a:cubicBezTo>
                      <a:lnTo>
                        <a:pt x="850392" y="1920240"/>
                      </a:lnTo>
                      <a:moveTo>
                        <a:pt x="1152144" y="1911096"/>
                      </a:moveTo>
                      <a:cubicBezTo>
                        <a:pt x="1124712" y="1911096"/>
                        <a:pt x="1106424" y="1920240"/>
                        <a:pt x="1078992" y="1920240"/>
                      </a:cubicBezTo>
                      <a:lnTo>
                        <a:pt x="1078992" y="1911096"/>
                      </a:lnTo>
                      <a:cubicBezTo>
                        <a:pt x="1106424" y="1911096"/>
                        <a:pt x="1124712" y="1901952"/>
                        <a:pt x="1152144" y="1901952"/>
                      </a:cubicBezTo>
                      <a:lnTo>
                        <a:pt x="1152144" y="1911096"/>
                      </a:lnTo>
                      <a:moveTo>
                        <a:pt x="969264" y="1929384"/>
                      </a:moveTo>
                      <a:cubicBezTo>
                        <a:pt x="950976" y="1929384"/>
                        <a:pt x="941832" y="1929384"/>
                        <a:pt x="923544" y="1929384"/>
                      </a:cubicBezTo>
                      <a:lnTo>
                        <a:pt x="923544" y="1911096"/>
                      </a:lnTo>
                      <a:cubicBezTo>
                        <a:pt x="941832" y="1920240"/>
                        <a:pt x="950976" y="1920240"/>
                        <a:pt x="969264" y="1920240"/>
                      </a:cubicBezTo>
                      <a:cubicBezTo>
                        <a:pt x="978408" y="1920240"/>
                        <a:pt x="987552" y="1920240"/>
                        <a:pt x="1005840" y="1911096"/>
                      </a:cubicBezTo>
                      <a:lnTo>
                        <a:pt x="1005840" y="1929384"/>
                      </a:lnTo>
                      <a:cubicBezTo>
                        <a:pt x="987552" y="1929384"/>
                        <a:pt x="978408" y="1929384"/>
                        <a:pt x="969264" y="1929384"/>
                      </a:cubicBezTo>
                    </a:path>
                  </a:pathLst>
                </a:custGeom>
                <a:gradFill>
                  <a:gsLst>
                    <a:gs pos="0">
                      <a:schemeClr val="accent1">
                        <a:alpha val="100000"/>
                      </a:schemeClr>
                    </a:gs>
                    <a:gs pos="100000">
                      <a:schemeClr val="accent1">
                        <a:alpha val="100000"/>
                      </a:schemeClr>
                    </a:gs>
                  </a:gsLst>
                  <a:lin ang="3593688"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txBody>
                <a:bodyPr wrap="square" lIns="0" tIns="0" rIns="0" bIns="0" anchor="ctr" anchorCtr="0">
                  <a:noAutofit/>
                </a:bodyPr>
                <a:lstStyle/>
                <a:p>
                  <a:pPr algn="ctr"/>
                  <a:r>
                    <a:rPr lang="zh-CN" altLang="en-US" sz="3200" b="1" dirty="0">
                      <a:solidFill>
                        <a:schemeClr val="tx1">
                          <a:lumMod val="100000"/>
                        </a:schemeClr>
                      </a:solidFill>
                      <a:latin typeface="微软雅黑" panose="020B0503020204020204" pitchFamily="34" charset="-122"/>
                      <a:ea typeface="微软雅黑" panose="020B0503020204020204" pitchFamily="34" charset="-122"/>
                      <a:cs typeface="+mn-ea"/>
                    </a:rPr>
                    <a:t>人卫智慧健康</a:t>
                  </a:r>
                  <a:endParaRPr lang="zh-CN" sz="3200" b="1" dirty="0">
                    <a:solidFill>
                      <a:schemeClr val="tx1">
                        <a:lumMod val="100000"/>
                      </a:schemeClr>
                    </a:solidFill>
                    <a:latin typeface="微软雅黑" panose="020B0503020204020204" pitchFamily="34" charset="-122"/>
                    <a:ea typeface="微软雅黑" panose="020B0503020204020204" pitchFamily="34" charset="-122"/>
                    <a:cs typeface="+mn-ea"/>
                  </a:endParaRPr>
                </a:p>
              </p:txBody>
            </p:sp>
            <p:sp>
              <p:nvSpPr>
                <p:cNvPr id="7" name="对象5"/>
                <p:cNvSpPr/>
                <p:nvPr>
                  <p:custDataLst>
                    <p:tags r:id="rId3"/>
                  </p:custDataLst>
                </p:nvPr>
              </p:nvSpPr>
              <p:spPr>
                <a:xfrm>
                  <a:off x="4601753" y="2034986"/>
                  <a:ext cx="2979155" cy="2979155"/>
                </a:xfrm>
                <a:custGeom>
                  <a:avLst/>
                  <a:gdLst/>
                  <a:ahLst/>
                  <a:cxnLst/>
                  <a:rect l="l" t="t" r="r" b="b"/>
                  <a:pathLst>
                    <a:path w="2916936" h="2916936">
                      <a:moveTo>
                        <a:pt x="1453896" y="2916936"/>
                      </a:moveTo>
                      <a:cubicBezTo>
                        <a:pt x="2258568" y="2916936"/>
                        <a:pt x="2916936" y="2258568"/>
                        <a:pt x="2916936" y="1453896"/>
                      </a:cubicBezTo>
                      <a:cubicBezTo>
                        <a:pt x="2916936" y="649224"/>
                        <a:pt x="2258568" y="0"/>
                        <a:pt x="1453896" y="0"/>
                      </a:cubicBezTo>
                      <a:cubicBezTo>
                        <a:pt x="649224" y="0"/>
                        <a:pt x="0" y="649224"/>
                        <a:pt x="0" y="1453896"/>
                      </a:cubicBezTo>
                      <a:cubicBezTo>
                        <a:pt x="0" y="2258568"/>
                        <a:pt x="649224" y="2916936"/>
                        <a:pt x="1453896" y="2916936"/>
                      </a:cubicBezTo>
                      <a:moveTo>
                        <a:pt x="1453896" y="2523744"/>
                      </a:moveTo>
                      <a:cubicBezTo>
                        <a:pt x="2048256" y="2523744"/>
                        <a:pt x="2523744" y="2048256"/>
                        <a:pt x="2523744" y="1453896"/>
                      </a:cubicBezTo>
                      <a:cubicBezTo>
                        <a:pt x="2523744" y="868680"/>
                        <a:pt x="2048256" y="393192"/>
                        <a:pt x="1453896" y="393192"/>
                      </a:cubicBezTo>
                      <a:cubicBezTo>
                        <a:pt x="868680" y="393192"/>
                        <a:pt x="393192" y="868680"/>
                        <a:pt x="393192" y="1453896"/>
                      </a:cubicBezTo>
                      <a:cubicBezTo>
                        <a:pt x="393192" y="2048256"/>
                        <a:pt x="868680" y="2523744"/>
                        <a:pt x="1453896" y="2523744"/>
                      </a:cubicBezTo>
                    </a:path>
                  </a:pathLst>
                </a:custGeom>
                <a:gradFill>
                  <a:gsLst>
                    <a:gs pos="0">
                      <a:schemeClr val="accent1">
                        <a:alpha val="100000"/>
                      </a:schemeClr>
                    </a:gs>
                    <a:gs pos="100000">
                      <a:schemeClr val="accent1">
                        <a:alpha val="100000"/>
                      </a:schemeClr>
                    </a:gs>
                  </a:gsLst>
                  <a:lin ang="3593688"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txBody>
                <a:bodyPr/>
                <a:lstStyle/>
                <a:p>
                  <a:endParaRPr lang="zh-CN" altLang="en-US">
                    <a:solidFill>
                      <a:schemeClr val="lt1"/>
                    </a:solidFill>
                  </a:endParaRPr>
                </a:p>
              </p:txBody>
            </p:sp>
            <p:sp>
              <p:nvSpPr>
                <p:cNvPr id="8" name="TextBox 19"/>
                <p:cNvSpPr txBox="1"/>
                <p:nvPr/>
              </p:nvSpPr>
              <p:spPr>
                <a:xfrm>
                  <a:off x="5070409" y="3661038"/>
                  <a:ext cx="2041841" cy="1168746"/>
                </a:xfrm>
                <a:prstGeom prst="rect">
                  <a:avLst/>
                </a:prstGeom>
                <a:noFill/>
              </p:spPr>
              <p:txBody>
                <a:bodyPr wrap="square" rtlCol="0">
                  <a:prstTxWarp prst="textArchDown">
                    <a:avLst>
                      <a:gd name="adj" fmla="val 519494"/>
                    </a:avLst>
                  </a:prstTxWarp>
                  <a:spAutoFit/>
                </a:bodyPr>
                <a:lstStyle/>
                <a:p>
                  <a:r>
                    <a:rPr lang="en-US" altLang="zh-CN" sz="2000" b="1" dirty="0">
                      <a:solidFill>
                        <a:schemeClr val="bg1"/>
                      </a:solidFill>
                    </a:rPr>
                    <a:t>www.renweishe.com</a:t>
                  </a:r>
                  <a:endParaRPr lang="zh-CN" altLang="en-US" sz="2000" b="1" dirty="0">
                    <a:solidFill>
                      <a:schemeClr val="bg1"/>
                    </a:solidFill>
                  </a:endParaRPr>
                </a:p>
              </p:txBody>
            </p:sp>
          </p:grpSp>
        </p:grpSp>
        <p:sp>
          <p:nvSpPr>
            <p:cNvPr id="18" name="文本框 17"/>
            <p:cNvSpPr txBox="1"/>
            <p:nvPr/>
          </p:nvSpPr>
          <p:spPr>
            <a:xfrm rot="21224243">
              <a:off x="4454014" y="2073923"/>
              <a:ext cx="2802192" cy="2906116"/>
            </a:xfrm>
            <a:prstGeom prst="rect">
              <a:avLst/>
            </a:prstGeom>
            <a:noFill/>
          </p:spPr>
          <p:txBody>
            <a:bodyPr wrap="square" rtlCol="0">
              <a:prstTxWarp prst="textArchUp">
                <a:avLst>
                  <a:gd name="adj" fmla="val 11939015"/>
                </a:avLst>
              </a:prstTxWarp>
              <a:spAutoFit/>
            </a:bodyPr>
            <a:lstStyle/>
            <a:p>
              <a:r>
                <a:rPr lang="zh-CN" altLang="en-US" sz="3200" b="1" dirty="0">
                  <a:solidFill>
                    <a:srgbClr val="D15742"/>
                  </a:solidFill>
                  <a:latin typeface="微软雅黑" panose="020B0503020204020204" pitchFamily="34" charset="-122"/>
                  <a:ea typeface="微软雅黑" panose="020B0503020204020204" pitchFamily="34" charset="-122"/>
                </a:rPr>
                <a:t>医学教育</a:t>
              </a:r>
            </a:p>
          </p:txBody>
        </p:sp>
        <p:sp>
          <p:nvSpPr>
            <p:cNvPr id="19" name="文本框 18"/>
            <p:cNvSpPr txBox="1"/>
            <p:nvPr/>
          </p:nvSpPr>
          <p:spPr>
            <a:xfrm rot="5400000">
              <a:off x="4850084" y="1975942"/>
              <a:ext cx="2802192" cy="2906116"/>
            </a:xfrm>
            <a:prstGeom prst="rect">
              <a:avLst/>
            </a:prstGeom>
            <a:noFill/>
          </p:spPr>
          <p:txBody>
            <a:bodyPr wrap="square" rtlCol="0">
              <a:prstTxWarp prst="textArchUp">
                <a:avLst>
                  <a:gd name="adj" fmla="val 11939015"/>
                </a:avLst>
              </a:prstTxWarp>
              <a:spAutoFit/>
            </a:bodyPr>
            <a:lstStyle/>
            <a:p>
              <a:r>
                <a:rPr lang="zh-CN" altLang="en-US" sz="3200" b="1" dirty="0">
                  <a:solidFill>
                    <a:srgbClr val="D15742"/>
                  </a:solidFill>
                  <a:latin typeface="微软雅黑" panose="020B0503020204020204" pitchFamily="34" charset="-122"/>
                  <a:ea typeface="微软雅黑" panose="020B0503020204020204" pitchFamily="34" charset="-122"/>
                </a:rPr>
                <a:t>医学学术</a:t>
              </a:r>
            </a:p>
          </p:txBody>
        </p:sp>
        <p:sp>
          <p:nvSpPr>
            <p:cNvPr id="20" name="文本框 19"/>
            <p:cNvSpPr txBox="1"/>
            <p:nvPr/>
          </p:nvSpPr>
          <p:spPr>
            <a:xfrm rot="20918517">
              <a:off x="4334055" y="2429551"/>
              <a:ext cx="2802192" cy="2906116"/>
            </a:xfrm>
            <a:prstGeom prst="rect">
              <a:avLst/>
            </a:prstGeom>
            <a:noFill/>
          </p:spPr>
          <p:txBody>
            <a:bodyPr wrap="square" rtlCol="0">
              <a:prstTxWarp prst="textArchDown">
                <a:avLst/>
              </a:prstTxWarp>
              <a:spAutoFit/>
            </a:bodyPr>
            <a:lstStyle/>
            <a:p>
              <a:r>
                <a:rPr lang="zh-CN" altLang="en-US" sz="3200" b="1" dirty="0">
                  <a:solidFill>
                    <a:srgbClr val="D15742"/>
                  </a:solidFill>
                  <a:latin typeface="微软雅黑" panose="020B0503020204020204" pitchFamily="34" charset="-122"/>
                  <a:ea typeface="微软雅黑" panose="020B0503020204020204" pitchFamily="34" charset="-122"/>
                </a:rPr>
                <a:t>医学考试</a:t>
              </a:r>
            </a:p>
          </p:txBody>
        </p:sp>
        <p:sp>
          <p:nvSpPr>
            <p:cNvPr id="21" name="文本框 20"/>
            <p:cNvSpPr txBox="1"/>
            <p:nvPr/>
          </p:nvSpPr>
          <p:spPr>
            <a:xfrm rot="14995388">
              <a:off x="4947781" y="2499285"/>
              <a:ext cx="2802192" cy="2906116"/>
            </a:xfrm>
            <a:prstGeom prst="rect">
              <a:avLst/>
            </a:prstGeom>
            <a:noFill/>
          </p:spPr>
          <p:txBody>
            <a:bodyPr wrap="square" rtlCol="0">
              <a:prstTxWarp prst="textArchDown">
                <a:avLst/>
              </a:prstTxWarp>
              <a:spAutoFit/>
            </a:bodyPr>
            <a:lstStyle/>
            <a:p>
              <a:r>
                <a:rPr lang="zh-CN" altLang="en-US" sz="3200" b="1" dirty="0">
                  <a:solidFill>
                    <a:srgbClr val="D15742"/>
                  </a:solidFill>
                  <a:latin typeface="微软雅黑" panose="020B0503020204020204" pitchFamily="34" charset="-122"/>
                  <a:ea typeface="微软雅黑" panose="020B0503020204020204" pitchFamily="34" charset="-122"/>
                </a:rPr>
                <a:t>健康科普</a:t>
              </a:r>
            </a:p>
          </p:txBody>
        </p:sp>
        <p:sp>
          <p:nvSpPr>
            <p:cNvPr id="23" name="文本框 22"/>
            <p:cNvSpPr txBox="1"/>
            <p:nvPr/>
          </p:nvSpPr>
          <p:spPr>
            <a:xfrm>
              <a:off x="478420" y="863484"/>
              <a:ext cx="4618124" cy="2438616"/>
            </a:xfrm>
            <a:prstGeom prst="rect">
              <a:avLst/>
            </a:prstGeom>
            <a:noFill/>
          </p:spPr>
          <p:txBody>
            <a:bodyPr wrap="square">
              <a:spAutoFit/>
            </a:bodyPr>
            <a:lstStyle/>
            <a:p>
              <a:pPr algn="l">
                <a:lnSpc>
                  <a:spcPct val="150000"/>
                </a:lnSpc>
              </a:pPr>
              <a:r>
                <a:rPr lang="zh-CN" altLang="en-US" sz="2400" b="1" dirty="0">
                  <a:solidFill>
                    <a:srgbClr val="D15742"/>
                  </a:solidFill>
                  <a:latin typeface="微软雅黑" panose="020B0503020204020204" pitchFamily="34" charset="-122"/>
                  <a:ea typeface="微软雅黑" panose="020B0503020204020204" pitchFamily="34" charset="-122"/>
                </a:rPr>
                <a:t>构建未来医学学习中心</a:t>
              </a:r>
              <a:endParaRPr lang="en-US" altLang="zh-CN" sz="2400" b="1" i="0" dirty="0">
                <a:solidFill>
                  <a:srgbClr val="D15742"/>
                </a:solidFill>
                <a:effectLst/>
                <a:latin typeface="微软雅黑" panose="020B0503020204020204" pitchFamily="34" charset="-122"/>
                <a:ea typeface="微软雅黑" panose="020B0503020204020204" pitchFamily="34" charset="-122"/>
              </a:endParaRPr>
            </a:p>
            <a:p>
              <a:pPr marL="342900" indent="-342900" algn="l">
                <a:lnSpc>
                  <a:spcPct val="150000"/>
                </a:lnSpc>
                <a:buFont typeface="Arial" panose="020B0604020202020204" pitchFamily="34" charset="0"/>
                <a:buChar char="•"/>
              </a:pPr>
              <a:r>
                <a:rPr lang="zh-CN" altLang="en-US" sz="2000" b="0" i="0" dirty="0">
                  <a:solidFill>
                    <a:srgbClr val="111133"/>
                  </a:solidFill>
                  <a:effectLst/>
                  <a:latin typeface="微软雅黑" panose="020B0503020204020204" pitchFamily="34" charset="-122"/>
                  <a:ea typeface="微软雅黑" panose="020B0503020204020204" pitchFamily="34" charset="-122"/>
                </a:rPr>
                <a:t>岗位胜任力导向的医学知识体系</a:t>
              </a:r>
              <a:endParaRPr lang="en-US" altLang="zh-CN" sz="2000" b="0" i="0" dirty="0">
                <a:solidFill>
                  <a:srgbClr val="111133"/>
                </a:solidFill>
                <a:effectLst/>
                <a:latin typeface="微软雅黑" panose="020B0503020204020204" pitchFamily="34" charset="-122"/>
                <a:ea typeface="微软雅黑" panose="020B0503020204020204" pitchFamily="34" charset="-122"/>
              </a:endParaRPr>
            </a:p>
            <a:p>
              <a:pPr marL="342900" indent="-342900" algn="l">
                <a:lnSpc>
                  <a:spcPct val="150000"/>
                </a:lnSpc>
                <a:buFont typeface="Arial" panose="020B0604020202020204" pitchFamily="34" charset="0"/>
                <a:buChar char="•"/>
              </a:pPr>
              <a:r>
                <a:rPr lang="en-US" altLang="zh-CN" sz="2000" b="0" i="0" dirty="0">
                  <a:solidFill>
                    <a:srgbClr val="111133"/>
                  </a:solidFill>
                  <a:effectLst/>
                  <a:latin typeface="微软雅黑" panose="020B0503020204020204" pitchFamily="34" charset="-122"/>
                  <a:ea typeface="微软雅黑" panose="020B0503020204020204" pitchFamily="34" charset="-122"/>
                </a:rPr>
                <a:t>AI</a:t>
              </a:r>
              <a:r>
                <a:rPr lang="zh-CN" altLang="en-US" sz="2000" b="0" i="0" dirty="0">
                  <a:solidFill>
                    <a:srgbClr val="111133"/>
                  </a:solidFill>
                  <a:effectLst/>
                  <a:latin typeface="微软雅黑" panose="020B0503020204020204" pitchFamily="34" charset="-122"/>
                  <a:ea typeface="微软雅黑" panose="020B0503020204020204" pitchFamily="34" charset="-122"/>
                </a:rPr>
                <a:t>驱动个性化学习路径系统</a:t>
              </a:r>
              <a:endParaRPr lang="en-US" altLang="zh-CN" sz="2000" b="0" i="0" dirty="0">
                <a:solidFill>
                  <a:srgbClr val="111133"/>
                </a:solidFill>
                <a:effectLst/>
                <a:latin typeface="微软雅黑" panose="020B0503020204020204" pitchFamily="34" charset="-122"/>
                <a:ea typeface="微软雅黑" panose="020B0503020204020204" pitchFamily="34" charset="-122"/>
              </a:endParaRPr>
            </a:p>
            <a:p>
              <a:pPr marL="342900" indent="-342900">
                <a:lnSpc>
                  <a:spcPct val="150000"/>
                </a:lnSpc>
                <a:buFont typeface="Arial" panose="020B0604020202020204" pitchFamily="34" charset="0"/>
                <a:buChar char="•"/>
              </a:pPr>
              <a:r>
                <a:rPr lang="zh-CN" altLang="en-US" sz="2000" dirty="0">
                  <a:solidFill>
                    <a:srgbClr val="111133"/>
                  </a:solidFill>
                  <a:latin typeface="微软雅黑" panose="020B0503020204020204" pitchFamily="34" charset="-122"/>
                  <a:ea typeface="微软雅黑" panose="020B0503020204020204" pitchFamily="34" charset="-122"/>
                </a:rPr>
                <a:t>沉浸式模拟技能训练场景</a:t>
              </a:r>
              <a:endParaRPr lang="en-US" altLang="zh-CN" sz="2000" b="0" i="0" dirty="0">
                <a:solidFill>
                  <a:srgbClr val="111133"/>
                </a:solidFill>
                <a:effectLst/>
                <a:latin typeface="微软雅黑" panose="020B0503020204020204" pitchFamily="34" charset="-122"/>
                <a:ea typeface="微软雅黑" panose="020B0503020204020204" pitchFamily="34" charset="-122"/>
              </a:endParaRPr>
            </a:p>
            <a:p>
              <a:pPr marL="342900" indent="-342900" algn="l">
                <a:lnSpc>
                  <a:spcPct val="150000"/>
                </a:lnSpc>
                <a:buFont typeface="Arial" panose="020B0604020202020204" pitchFamily="34" charset="0"/>
                <a:buChar char="•"/>
              </a:pPr>
              <a:r>
                <a:rPr lang="zh-CN" altLang="en-US" sz="2000" dirty="0">
                  <a:solidFill>
                    <a:srgbClr val="111133"/>
                  </a:solidFill>
                  <a:latin typeface="微软雅黑" panose="020B0503020204020204" pitchFamily="34" charset="-122"/>
                  <a:ea typeface="微软雅黑" panose="020B0503020204020204" pitchFamily="34" charset="-122"/>
                </a:rPr>
                <a:t>评学融合的智慧评价系统</a:t>
              </a:r>
              <a:endParaRPr lang="en-US" altLang="zh-CN" sz="2000" dirty="0">
                <a:solidFill>
                  <a:srgbClr val="111133"/>
                </a:solidFill>
                <a:latin typeface="微软雅黑" panose="020B0503020204020204" pitchFamily="34" charset="-122"/>
                <a:ea typeface="微软雅黑" panose="020B0503020204020204" pitchFamily="34" charset="-122"/>
              </a:endParaRPr>
            </a:p>
          </p:txBody>
        </p:sp>
        <p:sp>
          <p:nvSpPr>
            <p:cNvPr id="24" name="文本框 23"/>
            <p:cNvSpPr txBox="1"/>
            <p:nvPr/>
          </p:nvSpPr>
          <p:spPr>
            <a:xfrm>
              <a:off x="478419" y="3805369"/>
              <a:ext cx="4483825" cy="2438616"/>
            </a:xfrm>
            <a:prstGeom prst="rect">
              <a:avLst/>
            </a:prstGeom>
            <a:noFill/>
          </p:spPr>
          <p:txBody>
            <a:bodyPr wrap="square">
              <a:spAutoFit/>
            </a:bodyPr>
            <a:lstStyle/>
            <a:p>
              <a:pPr algn="l">
                <a:lnSpc>
                  <a:spcPct val="150000"/>
                </a:lnSpc>
              </a:pPr>
              <a:r>
                <a:rPr lang="zh-CN" altLang="en-US" sz="2400" b="1" i="0" dirty="0">
                  <a:solidFill>
                    <a:srgbClr val="D15742"/>
                  </a:solidFill>
                  <a:effectLst/>
                  <a:latin typeface="微软雅黑" panose="020B0503020204020204" pitchFamily="34" charset="-122"/>
                  <a:ea typeface="微软雅黑" panose="020B0503020204020204" pitchFamily="34" charset="-122"/>
                </a:rPr>
                <a:t>打造智能考培服务体系</a:t>
              </a:r>
              <a:endParaRPr lang="en-US" altLang="zh-CN" sz="2400" b="1" i="0" dirty="0">
                <a:solidFill>
                  <a:srgbClr val="D15742"/>
                </a:solidFill>
                <a:effectLst/>
                <a:latin typeface="微软雅黑" panose="020B0503020204020204" pitchFamily="34" charset="-122"/>
                <a:ea typeface="微软雅黑" panose="020B0503020204020204" pitchFamily="34" charset="-122"/>
              </a:endParaRPr>
            </a:p>
            <a:p>
              <a:pPr marL="342900" indent="-342900" algn="l">
                <a:lnSpc>
                  <a:spcPct val="150000"/>
                </a:lnSpc>
                <a:buFont typeface="Arial" panose="020B0604020202020204" pitchFamily="34" charset="0"/>
                <a:buChar char="•"/>
              </a:pPr>
              <a:r>
                <a:rPr lang="zh-CN" altLang="en-US" sz="2000" dirty="0">
                  <a:solidFill>
                    <a:srgbClr val="111133"/>
                  </a:solidFill>
                  <a:latin typeface="微软雅黑" panose="020B0503020204020204" pitchFamily="34" charset="-122"/>
                  <a:ea typeface="微软雅黑" panose="020B0503020204020204" pitchFamily="34" charset="-122"/>
                </a:rPr>
                <a:t>跨学科知识点整合</a:t>
              </a:r>
              <a:endParaRPr lang="en-US" altLang="zh-CN" sz="2000" dirty="0">
                <a:solidFill>
                  <a:srgbClr val="111133"/>
                </a:solidFill>
                <a:latin typeface="微软雅黑" panose="020B0503020204020204" pitchFamily="34" charset="-122"/>
                <a:ea typeface="微软雅黑" panose="020B0503020204020204" pitchFamily="34" charset="-122"/>
              </a:endParaRPr>
            </a:p>
            <a:p>
              <a:pPr marL="342900" indent="-342900" algn="l">
                <a:lnSpc>
                  <a:spcPct val="150000"/>
                </a:lnSpc>
                <a:buFont typeface="Arial" panose="020B0604020202020204" pitchFamily="34" charset="0"/>
                <a:buChar char="•"/>
              </a:pPr>
              <a:r>
                <a:rPr lang="zh-CN" altLang="en-US" sz="2000" dirty="0">
                  <a:solidFill>
                    <a:srgbClr val="111133"/>
                  </a:solidFill>
                  <a:latin typeface="微软雅黑" panose="020B0503020204020204" pitchFamily="34" charset="-122"/>
                  <a:ea typeface="微软雅黑" panose="020B0503020204020204" pitchFamily="34" charset="-122"/>
                </a:rPr>
                <a:t>薄弱知识点精准反馈</a:t>
              </a:r>
              <a:endParaRPr lang="en-US" altLang="zh-CN" sz="2000" dirty="0">
                <a:solidFill>
                  <a:srgbClr val="111133"/>
                </a:solidFill>
                <a:latin typeface="微软雅黑" panose="020B0503020204020204" pitchFamily="34" charset="-122"/>
                <a:ea typeface="微软雅黑" panose="020B0503020204020204" pitchFamily="34" charset="-122"/>
              </a:endParaRPr>
            </a:p>
            <a:p>
              <a:pPr marL="342900" indent="-342900" algn="l">
                <a:lnSpc>
                  <a:spcPct val="150000"/>
                </a:lnSpc>
                <a:buFont typeface="Arial" panose="020B0604020202020204" pitchFamily="34" charset="0"/>
                <a:buChar char="•"/>
              </a:pPr>
              <a:r>
                <a:rPr lang="zh-CN" altLang="en-US" sz="2000" dirty="0">
                  <a:solidFill>
                    <a:srgbClr val="111133"/>
                  </a:solidFill>
                  <a:latin typeface="微软雅黑" panose="020B0503020204020204" pitchFamily="34" charset="-122"/>
                  <a:ea typeface="微软雅黑" panose="020B0503020204020204" pitchFamily="34" charset="-122"/>
                </a:rPr>
                <a:t>培养批判思维和自学能力</a:t>
              </a:r>
              <a:endParaRPr lang="en-US" altLang="zh-CN" sz="2000" dirty="0">
                <a:solidFill>
                  <a:srgbClr val="111133"/>
                </a:solidFill>
                <a:latin typeface="微软雅黑" panose="020B0503020204020204" pitchFamily="34" charset="-122"/>
                <a:ea typeface="微软雅黑" panose="020B0503020204020204" pitchFamily="34" charset="-122"/>
              </a:endParaRPr>
            </a:p>
            <a:p>
              <a:pPr marL="342900" indent="-342900" algn="l">
                <a:lnSpc>
                  <a:spcPct val="150000"/>
                </a:lnSpc>
                <a:buFont typeface="Arial" panose="020B0604020202020204" pitchFamily="34" charset="0"/>
                <a:buChar char="•"/>
              </a:pPr>
              <a:r>
                <a:rPr lang="en-US" altLang="zh-CN" sz="2000" dirty="0">
                  <a:solidFill>
                    <a:srgbClr val="111133"/>
                  </a:solidFill>
                  <a:latin typeface="微软雅黑" panose="020B0503020204020204" pitchFamily="34" charset="-122"/>
                  <a:ea typeface="微软雅黑" panose="020B0503020204020204" pitchFamily="34" charset="-122"/>
                </a:rPr>
                <a:t>AI</a:t>
              </a:r>
              <a:r>
                <a:rPr lang="zh-CN" altLang="en-US" sz="2000" dirty="0">
                  <a:solidFill>
                    <a:srgbClr val="111133"/>
                  </a:solidFill>
                  <a:latin typeface="微软雅黑" panose="020B0503020204020204" pitchFamily="34" charset="-122"/>
                  <a:ea typeface="微软雅黑" panose="020B0503020204020204" pitchFamily="34" charset="-122"/>
                </a:rPr>
                <a:t>驱动的个性化学习方案</a:t>
              </a:r>
              <a:endParaRPr lang="en-US" altLang="zh-CN" sz="2000" dirty="0">
                <a:solidFill>
                  <a:srgbClr val="111133"/>
                </a:solidFill>
                <a:latin typeface="微软雅黑" panose="020B0503020204020204" pitchFamily="34" charset="-122"/>
                <a:ea typeface="微软雅黑" panose="020B0503020204020204" pitchFamily="34" charset="-122"/>
              </a:endParaRPr>
            </a:p>
          </p:txBody>
        </p:sp>
        <p:sp>
          <p:nvSpPr>
            <p:cNvPr id="25" name="文本框 24"/>
            <p:cNvSpPr txBox="1"/>
            <p:nvPr/>
          </p:nvSpPr>
          <p:spPr>
            <a:xfrm>
              <a:off x="7095459" y="857776"/>
              <a:ext cx="4778114" cy="2438616"/>
            </a:xfrm>
            <a:prstGeom prst="rect">
              <a:avLst/>
            </a:prstGeom>
            <a:noFill/>
          </p:spPr>
          <p:txBody>
            <a:bodyPr wrap="square">
              <a:spAutoFit/>
            </a:bodyPr>
            <a:lstStyle/>
            <a:p>
              <a:pPr>
                <a:lnSpc>
                  <a:spcPct val="150000"/>
                </a:lnSpc>
              </a:pPr>
              <a:r>
                <a:rPr lang="zh-CN" altLang="en-US" sz="2400" b="1" i="0" dirty="0">
                  <a:solidFill>
                    <a:srgbClr val="D15742"/>
                  </a:solidFill>
                  <a:effectLst/>
                  <a:latin typeface="微软雅黑" panose="020B0503020204020204" pitchFamily="34" charset="-122"/>
                  <a:ea typeface="微软雅黑" panose="020B0503020204020204" pitchFamily="34" charset="-122"/>
                </a:rPr>
                <a:t>服务临床决策与</a:t>
              </a:r>
              <a:r>
                <a:rPr lang="zh-CN" altLang="en-US" sz="2400" b="1" dirty="0">
                  <a:solidFill>
                    <a:srgbClr val="D15742"/>
                  </a:solidFill>
                  <a:latin typeface="微软雅黑" panose="020B0503020204020204" pitchFamily="34" charset="-122"/>
                  <a:ea typeface="微软雅黑" panose="020B0503020204020204" pitchFamily="34" charset="-122"/>
                </a:rPr>
                <a:t>建构自主</a:t>
              </a:r>
              <a:r>
                <a:rPr lang="zh-CN" altLang="en-US" sz="2400" b="1" i="0" dirty="0">
                  <a:solidFill>
                    <a:srgbClr val="D15742"/>
                  </a:solidFill>
                  <a:effectLst/>
                  <a:latin typeface="微软雅黑" panose="020B0503020204020204" pitchFamily="34" charset="-122"/>
                  <a:ea typeface="微软雅黑" panose="020B0503020204020204" pitchFamily="34" charset="-122"/>
                </a:rPr>
                <a:t>知识体系</a:t>
              </a:r>
              <a:endParaRPr lang="en-US" altLang="zh-CN" sz="2400" b="1" i="0" dirty="0">
                <a:solidFill>
                  <a:srgbClr val="D15742"/>
                </a:solidFill>
                <a:effectLst/>
                <a:latin typeface="微软雅黑" panose="020B0503020204020204" pitchFamily="34" charset="-122"/>
                <a:ea typeface="微软雅黑" panose="020B0503020204020204" pitchFamily="34" charset="-122"/>
              </a:endParaRPr>
            </a:p>
            <a:p>
              <a:pPr marL="342900" indent="-342900" algn="r">
                <a:lnSpc>
                  <a:spcPct val="150000"/>
                </a:lnSpc>
                <a:buFont typeface="Arial" panose="020B0604020202020204" pitchFamily="34" charset="0"/>
                <a:buChar char="•"/>
              </a:pPr>
              <a:r>
                <a:rPr lang="zh-CN" altLang="en-US" sz="2000" b="0" i="0" dirty="0">
                  <a:solidFill>
                    <a:srgbClr val="111133"/>
                  </a:solidFill>
                  <a:effectLst/>
                  <a:latin typeface="微软雅黑" panose="020B0503020204020204" pitchFamily="34" charset="-122"/>
                  <a:ea typeface="微软雅黑" panose="020B0503020204020204" pitchFamily="34" charset="-122"/>
                </a:rPr>
                <a:t>专家领衔权威可信专科知识库</a:t>
              </a:r>
              <a:endParaRPr lang="en-US" altLang="zh-CN" sz="2000" b="0" i="0" dirty="0">
                <a:solidFill>
                  <a:srgbClr val="111133"/>
                </a:solidFill>
                <a:effectLst/>
                <a:latin typeface="微软雅黑" panose="020B0503020204020204" pitchFamily="34" charset="-122"/>
                <a:ea typeface="微软雅黑" panose="020B0503020204020204" pitchFamily="34" charset="-122"/>
              </a:endParaRPr>
            </a:p>
            <a:p>
              <a:pPr marL="342900" indent="-342900" algn="r">
                <a:lnSpc>
                  <a:spcPct val="150000"/>
                </a:lnSpc>
                <a:buFont typeface="Arial" panose="020B0604020202020204" pitchFamily="34" charset="0"/>
                <a:buChar char="•"/>
              </a:pPr>
              <a:r>
                <a:rPr lang="zh-CN" altLang="en-US" sz="2000" dirty="0">
                  <a:solidFill>
                    <a:srgbClr val="333333"/>
                  </a:solidFill>
                  <a:latin typeface="微软雅黑" panose="020B0503020204020204" pitchFamily="34" charset="-122"/>
                  <a:ea typeface="微软雅黑" panose="020B0503020204020204" pitchFamily="34" charset="-122"/>
                </a:rPr>
                <a:t>诊疗辅助决策的智能助手</a:t>
              </a:r>
              <a:endParaRPr lang="en-US" altLang="zh-CN" sz="2000" dirty="0">
                <a:solidFill>
                  <a:srgbClr val="111133"/>
                </a:solidFill>
                <a:latin typeface="微软雅黑" panose="020B0503020204020204" pitchFamily="34" charset="-122"/>
                <a:ea typeface="微软雅黑" panose="020B0503020204020204" pitchFamily="34" charset="-122"/>
              </a:endParaRPr>
            </a:p>
            <a:p>
              <a:pPr marL="342900" indent="-342900" algn="r">
                <a:lnSpc>
                  <a:spcPct val="150000"/>
                </a:lnSpc>
                <a:buFont typeface="Arial" panose="020B0604020202020204" pitchFamily="34" charset="0"/>
                <a:buChar char="•"/>
              </a:pPr>
              <a:r>
                <a:rPr lang="zh-CN" altLang="en-US" sz="2000" dirty="0">
                  <a:solidFill>
                    <a:srgbClr val="111133"/>
                  </a:solidFill>
                  <a:latin typeface="微软雅黑" panose="020B0503020204020204" pitchFamily="34" charset="-122"/>
                  <a:ea typeface="微软雅黑" panose="020B0503020204020204" pitchFamily="34" charset="-122"/>
                </a:rPr>
                <a:t>多维融合的学术评价体系</a:t>
              </a:r>
              <a:endParaRPr lang="en-US" altLang="zh-CN" sz="2000" b="0" i="0" dirty="0">
                <a:solidFill>
                  <a:srgbClr val="111133"/>
                </a:solidFill>
                <a:effectLst/>
                <a:latin typeface="微软雅黑" panose="020B0503020204020204" pitchFamily="34" charset="-122"/>
                <a:ea typeface="微软雅黑" panose="020B0503020204020204" pitchFamily="34" charset="-122"/>
              </a:endParaRPr>
            </a:p>
            <a:p>
              <a:pPr marL="342900" indent="-342900" algn="r">
                <a:lnSpc>
                  <a:spcPct val="150000"/>
                </a:lnSpc>
                <a:buFont typeface="Arial" panose="020B0604020202020204" pitchFamily="34" charset="0"/>
                <a:buChar char="•"/>
              </a:pPr>
              <a:r>
                <a:rPr lang="zh-CN" altLang="en-US" sz="2000" dirty="0">
                  <a:solidFill>
                    <a:srgbClr val="111133"/>
                  </a:solidFill>
                  <a:latin typeface="微软雅黑" panose="020B0503020204020204" pitchFamily="34" charset="-122"/>
                  <a:ea typeface="微软雅黑" panose="020B0503020204020204" pitchFamily="34" charset="-122"/>
                </a:rPr>
                <a:t>专项</a:t>
              </a:r>
              <a:r>
                <a:rPr lang="zh-CN" altLang="en-US" sz="2000" b="0" i="0" dirty="0">
                  <a:solidFill>
                    <a:srgbClr val="111133"/>
                  </a:solidFill>
                  <a:effectLst/>
                  <a:latin typeface="微软雅黑" panose="020B0503020204020204" pitchFamily="34" charset="-122"/>
                  <a:ea typeface="微软雅黑" panose="020B0503020204020204" pitchFamily="34" charset="-122"/>
                </a:rPr>
                <a:t>能力提升培训课程</a:t>
              </a:r>
              <a:endParaRPr lang="en-US" altLang="zh-CN" sz="2000" b="0" i="0" dirty="0">
                <a:solidFill>
                  <a:srgbClr val="111133"/>
                </a:solidFill>
                <a:effectLst/>
                <a:latin typeface="微软雅黑" panose="020B0503020204020204" pitchFamily="34" charset="-122"/>
                <a:ea typeface="微软雅黑" panose="020B0503020204020204" pitchFamily="34" charset="-122"/>
              </a:endParaRPr>
            </a:p>
          </p:txBody>
        </p:sp>
        <p:sp>
          <p:nvSpPr>
            <p:cNvPr id="26" name="文本框 25"/>
            <p:cNvSpPr txBox="1"/>
            <p:nvPr/>
          </p:nvSpPr>
          <p:spPr>
            <a:xfrm>
              <a:off x="7286852" y="3805369"/>
              <a:ext cx="4618124" cy="2438616"/>
            </a:xfrm>
            <a:prstGeom prst="rect">
              <a:avLst/>
            </a:prstGeom>
            <a:noFill/>
          </p:spPr>
          <p:txBody>
            <a:bodyPr wrap="square">
              <a:spAutoFit/>
            </a:bodyPr>
            <a:lstStyle/>
            <a:p>
              <a:pPr algn="r">
                <a:lnSpc>
                  <a:spcPct val="150000"/>
                </a:lnSpc>
              </a:pPr>
              <a:r>
                <a:rPr lang="zh-CN" altLang="en-US" sz="2400" b="1" i="0" dirty="0">
                  <a:solidFill>
                    <a:srgbClr val="D15742"/>
                  </a:solidFill>
                  <a:effectLst/>
                  <a:latin typeface="微软雅黑" panose="020B0503020204020204" pitchFamily="34" charset="-122"/>
                  <a:ea typeface="微软雅黑" panose="020B0503020204020204" pitchFamily="34" charset="-122"/>
                </a:rPr>
                <a:t>健康科普从知到行有效转化</a:t>
              </a:r>
              <a:endParaRPr lang="en-US" altLang="zh-CN" sz="2400" b="1" i="0" dirty="0">
                <a:solidFill>
                  <a:srgbClr val="D15742"/>
                </a:solidFill>
                <a:effectLst/>
                <a:latin typeface="微软雅黑" panose="020B0503020204020204" pitchFamily="34" charset="-122"/>
                <a:ea typeface="微软雅黑" panose="020B0503020204020204" pitchFamily="34" charset="-122"/>
              </a:endParaRPr>
            </a:p>
            <a:p>
              <a:pPr marL="342900" indent="-342900" algn="r">
                <a:lnSpc>
                  <a:spcPct val="150000"/>
                </a:lnSpc>
                <a:buFont typeface="Arial" panose="020B0604020202020204" pitchFamily="34" charset="0"/>
                <a:buChar char="•"/>
              </a:pPr>
              <a:r>
                <a:rPr lang="zh-CN" altLang="en-US" sz="2000" b="0" i="0" dirty="0">
                  <a:solidFill>
                    <a:srgbClr val="111133"/>
                  </a:solidFill>
                  <a:effectLst/>
                  <a:latin typeface="微软雅黑" panose="020B0503020204020204" pitchFamily="34" charset="-122"/>
                  <a:ea typeface="微软雅黑" panose="020B0503020204020204" pitchFamily="34" charset="-122"/>
                </a:rPr>
                <a:t>科学规范专业的科普内容</a:t>
              </a:r>
              <a:endParaRPr lang="en-US" altLang="zh-CN" sz="2000" b="0" i="0" dirty="0">
                <a:solidFill>
                  <a:srgbClr val="111133"/>
                </a:solidFill>
                <a:effectLst/>
                <a:latin typeface="微软雅黑" panose="020B0503020204020204" pitchFamily="34" charset="-122"/>
                <a:ea typeface="微软雅黑" panose="020B0503020204020204" pitchFamily="34" charset="-122"/>
              </a:endParaRPr>
            </a:p>
            <a:p>
              <a:pPr marL="342900" indent="-342900" algn="r">
                <a:lnSpc>
                  <a:spcPct val="150000"/>
                </a:lnSpc>
                <a:buFont typeface="Arial" panose="020B0604020202020204" pitchFamily="34" charset="0"/>
                <a:buChar char="•"/>
              </a:pPr>
              <a:r>
                <a:rPr lang="en-US" altLang="zh-CN" sz="2000" b="0" i="0" dirty="0">
                  <a:solidFill>
                    <a:srgbClr val="111133"/>
                  </a:solidFill>
                  <a:effectLst/>
                  <a:latin typeface="微软雅黑" panose="020B0503020204020204" pitchFamily="34" charset="-122"/>
                  <a:ea typeface="微软雅黑" panose="020B0503020204020204" pitchFamily="34" charset="-122"/>
                </a:rPr>
                <a:t>AI</a:t>
              </a:r>
              <a:r>
                <a:rPr lang="zh-CN" altLang="en-US" sz="2000" b="0" i="0" dirty="0">
                  <a:solidFill>
                    <a:srgbClr val="111133"/>
                  </a:solidFill>
                  <a:effectLst/>
                  <a:latin typeface="微软雅黑" panose="020B0503020204020204" pitchFamily="34" charset="-122"/>
                  <a:ea typeface="微软雅黑" panose="020B0503020204020204" pitchFamily="34" charset="-122"/>
                </a:rPr>
                <a:t>驱动的个性化健康助手</a:t>
              </a:r>
              <a:endParaRPr lang="en-US" altLang="zh-CN" sz="2000" b="0" i="0" dirty="0">
                <a:solidFill>
                  <a:srgbClr val="111133"/>
                </a:solidFill>
                <a:effectLst/>
                <a:latin typeface="微软雅黑" panose="020B0503020204020204" pitchFamily="34" charset="-122"/>
                <a:ea typeface="微软雅黑" panose="020B0503020204020204" pitchFamily="34" charset="-122"/>
              </a:endParaRPr>
            </a:p>
            <a:p>
              <a:pPr marL="342900" indent="-342900" algn="r">
                <a:lnSpc>
                  <a:spcPct val="150000"/>
                </a:lnSpc>
                <a:buFont typeface="Arial" panose="020B0604020202020204" pitchFamily="34" charset="0"/>
                <a:buChar char="•"/>
              </a:pPr>
              <a:r>
                <a:rPr lang="zh-CN" altLang="en-US" sz="2000" b="0" i="0" dirty="0">
                  <a:solidFill>
                    <a:srgbClr val="111133"/>
                  </a:solidFill>
                  <a:effectLst/>
                  <a:latin typeface="微软雅黑" panose="020B0503020204020204" pitchFamily="34" charset="-122"/>
                  <a:ea typeface="微软雅黑" panose="020B0503020204020204" pitchFamily="34" charset="-122"/>
                </a:rPr>
                <a:t>嵌入生活场景健康行为干预</a:t>
              </a:r>
              <a:endParaRPr lang="en-US" altLang="zh-CN" sz="2000" b="0" i="0" dirty="0">
                <a:solidFill>
                  <a:srgbClr val="111133"/>
                </a:solidFill>
                <a:effectLst/>
                <a:latin typeface="微软雅黑" panose="020B0503020204020204" pitchFamily="34" charset="-122"/>
                <a:ea typeface="微软雅黑" panose="020B0503020204020204" pitchFamily="34" charset="-122"/>
              </a:endParaRPr>
            </a:p>
            <a:p>
              <a:pPr marL="342900" indent="-342900" algn="r">
                <a:lnSpc>
                  <a:spcPct val="150000"/>
                </a:lnSpc>
                <a:buFont typeface="Arial" panose="020B0604020202020204" pitchFamily="34" charset="0"/>
                <a:buChar char="•"/>
              </a:pPr>
              <a:r>
                <a:rPr lang="zh-CN" altLang="en-US" sz="2000" dirty="0">
                  <a:solidFill>
                    <a:srgbClr val="111133"/>
                  </a:solidFill>
                  <a:latin typeface="微软雅黑" panose="020B0503020204020204" pitchFamily="34" charset="-122"/>
                  <a:ea typeface="微软雅黑" panose="020B0503020204020204" pitchFamily="34" charset="-122"/>
                </a:rPr>
                <a:t>提升公众健康知识理解力和执行力</a:t>
              </a:r>
              <a:endParaRPr lang="en-US" altLang="zh-CN" sz="2000" dirty="0">
                <a:solidFill>
                  <a:srgbClr val="111133"/>
                </a:solidFill>
                <a:latin typeface="微软雅黑" panose="020B0503020204020204" pitchFamily="34" charset="-122"/>
                <a:ea typeface="微软雅黑" panose="020B0503020204020204" pitchFamily="34" charset="-122"/>
              </a:endParaRPr>
            </a:p>
          </p:txBody>
        </p:sp>
        <p:sp>
          <p:nvSpPr>
            <p:cNvPr id="38" name="任意多边形: 形状 37"/>
            <p:cNvSpPr/>
            <p:nvPr/>
          </p:nvSpPr>
          <p:spPr>
            <a:xfrm>
              <a:off x="6061530" y="692312"/>
              <a:ext cx="72000" cy="1006791"/>
            </a:xfrm>
            <a:custGeom>
              <a:avLst/>
              <a:gdLst>
                <a:gd name="connsiteX0" fmla="*/ 0 w 45719"/>
                <a:gd name="connsiteY0" fmla="*/ 0 h 1006791"/>
                <a:gd name="connsiteX1" fmla="*/ 45719 w 45719"/>
                <a:gd name="connsiteY1" fmla="*/ 0 h 1006791"/>
                <a:gd name="connsiteX2" fmla="*/ 45719 w 45719"/>
                <a:gd name="connsiteY2" fmla="*/ 1004523 h 1006791"/>
                <a:gd name="connsiteX3" fmla="*/ 0 w 45719"/>
                <a:gd name="connsiteY3" fmla="*/ 1006791 h 1006791"/>
                <a:gd name="connsiteX4" fmla="*/ 0 w 45719"/>
                <a:gd name="connsiteY4" fmla="*/ 0 h 10067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19" h="1006791">
                  <a:moveTo>
                    <a:pt x="0" y="0"/>
                  </a:moveTo>
                  <a:lnTo>
                    <a:pt x="45719" y="0"/>
                  </a:lnTo>
                  <a:lnTo>
                    <a:pt x="45719" y="1004523"/>
                  </a:lnTo>
                  <a:lnTo>
                    <a:pt x="0" y="1006791"/>
                  </a:lnTo>
                  <a:lnTo>
                    <a:pt x="0" y="0"/>
                  </a:lnTo>
                  <a:close/>
                </a:path>
              </a:pathLst>
            </a:custGeom>
            <a:solidFill>
              <a:srgbClr val="DAE3F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5" name="任意多边形: 形状 34"/>
            <p:cNvSpPr/>
            <p:nvPr/>
          </p:nvSpPr>
          <p:spPr>
            <a:xfrm>
              <a:off x="4915" y="3626311"/>
              <a:ext cx="4111717" cy="72000"/>
            </a:xfrm>
            <a:custGeom>
              <a:avLst/>
              <a:gdLst>
                <a:gd name="connsiteX0" fmla="*/ 0 w 4111717"/>
                <a:gd name="connsiteY0" fmla="*/ 0 h 69772"/>
                <a:gd name="connsiteX1" fmla="*/ 4111636 w 4111717"/>
                <a:gd name="connsiteY1" fmla="*/ 0 h 69772"/>
                <a:gd name="connsiteX2" fmla="*/ 4109884 w 4111717"/>
                <a:gd name="connsiteY2" fmla="*/ 34099 h 69772"/>
                <a:gd name="connsiteX3" fmla="*/ 4111717 w 4111717"/>
                <a:gd name="connsiteY3" fmla="*/ 69772 h 69772"/>
                <a:gd name="connsiteX4" fmla="*/ 0 w 4111717"/>
                <a:gd name="connsiteY4" fmla="*/ 69772 h 69772"/>
                <a:gd name="connsiteX5" fmla="*/ 0 w 4111717"/>
                <a:gd name="connsiteY5" fmla="*/ 0 h 69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1717" h="69772">
                  <a:moveTo>
                    <a:pt x="0" y="0"/>
                  </a:moveTo>
                  <a:lnTo>
                    <a:pt x="4111636" y="0"/>
                  </a:lnTo>
                  <a:lnTo>
                    <a:pt x="4109884" y="34099"/>
                  </a:lnTo>
                  <a:lnTo>
                    <a:pt x="4111717" y="69772"/>
                  </a:lnTo>
                  <a:lnTo>
                    <a:pt x="0" y="69772"/>
                  </a:lnTo>
                  <a:lnTo>
                    <a:pt x="0" y="0"/>
                  </a:lnTo>
                  <a:close/>
                </a:path>
              </a:pathLst>
            </a:custGeom>
            <a:solidFill>
              <a:srgbClr val="DAE3F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4" name="任意多边形: 形状 33"/>
            <p:cNvSpPr/>
            <p:nvPr/>
          </p:nvSpPr>
          <p:spPr>
            <a:xfrm>
              <a:off x="6061531" y="3626311"/>
              <a:ext cx="45719" cy="69772"/>
            </a:xfrm>
            <a:custGeom>
              <a:avLst/>
              <a:gdLst>
                <a:gd name="connsiteX0" fmla="*/ 0 w 45719"/>
                <a:gd name="connsiteY0" fmla="*/ 0 h 69772"/>
                <a:gd name="connsiteX1" fmla="*/ 45719 w 45719"/>
                <a:gd name="connsiteY1" fmla="*/ 0 h 69772"/>
                <a:gd name="connsiteX2" fmla="*/ 45719 w 45719"/>
                <a:gd name="connsiteY2" fmla="*/ 69772 h 69772"/>
                <a:gd name="connsiteX3" fmla="*/ 0 w 45719"/>
                <a:gd name="connsiteY3" fmla="*/ 69772 h 69772"/>
                <a:gd name="connsiteX4" fmla="*/ 0 w 45719"/>
                <a:gd name="connsiteY4" fmla="*/ 0 h 697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19" h="69772">
                  <a:moveTo>
                    <a:pt x="0" y="0"/>
                  </a:moveTo>
                  <a:lnTo>
                    <a:pt x="45719" y="0"/>
                  </a:lnTo>
                  <a:lnTo>
                    <a:pt x="45719" y="69772"/>
                  </a:lnTo>
                  <a:lnTo>
                    <a:pt x="0" y="69772"/>
                  </a:lnTo>
                  <a:lnTo>
                    <a:pt x="0" y="0"/>
                  </a:lnTo>
                  <a:close/>
                </a:path>
              </a:pathLst>
            </a:custGeom>
            <a:solidFill>
              <a:srgbClr val="DAE3F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3" name="任意多边形: 形状 32"/>
            <p:cNvSpPr/>
            <p:nvPr/>
          </p:nvSpPr>
          <p:spPr>
            <a:xfrm>
              <a:off x="8105497" y="3626311"/>
              <a:ext cx="4086503" cy="72000"/>
            </a:xfrm>
            <a:custGeom>
              <a:avLst/>
              <a:gdLst>
                <a:gd name="connsiteX0" fmla="*/ 81 w 4086503"/>
                <a:gd name="connsiteY0" fmla="*/ 0 h 69772"/>
                <a:gd name="connsiteX1" fmla="*/ 4086503 w 4086503"/>
                <a:gd name="connsiteY1" fmla="*/ 0 h 69772"/>
                <a:gd name="connsiteX2" fmla="*/ 4086503 w 4086503"/>
                <a:gd name="connsiteY2" fmla="*/ 69772 h 69772"/>
                <a:gd name="connsiteX3" fmla="*/ 0 w 4086503"/>
                <a:gd name="connsiteY3" fmla="*/ 69772 h 69772"/>
                <a:gd name="connsiteX4" fmla="*/ 1833 w 4086503"/>
                <a:gd name="connsiteY4" fmla="*/ 34099 h 69772"/>
                <a:gd name="connsiteX5" fmla="*/ 81 w 4086503"/>
                <a:gd name="connsiteY5" fmla="*/ 0 h 69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86503" h="69772">
                  <a:moveTo>
                    <a:pt x="81" y="0"/>
                  </a:moveTo>
                  <a:lnTo>
                    <a:pt x="4086503" y="0"/>
                  </a:lnTo>
                  <a:lnTo>
                    <a:pt x="4086503" y="69772"/>
                  </a:lnTo>
                  <a:lnTo>
                    <a:pt x="0" y="69772"/>
                  </a:lnTo>
                  <a:lnTo>
                    <a:pt x="1833" y="34099"/>
                  </a:lnTo>
                  <a:lnTo>
                    <a:pt x="81" y="0"/>
                  </a:lnTo>
                  <a:close/>
                </a:path>
              </a:pathLst>
            </a:custGeom>
            <a:solidFill>
              <a:srgbClr val="DAE3F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0" name="任意多边形: 形状 29"/>
            <p:cNvSpPr/>
            <p:nvPr/>
          </p:nvSpPr>
          <p:spPr>
            <a:xfrm>
              <a:off x="6061530" y="5621719"/>
              <a:ext cx="72000" cy="938593"/>
            </a:xfrm>
            <a:custGeom>
              <a:avLst/>
              <a:gdLst>
                <a:gd name="connsiteX0" fmla="*/ 0 w 45719"/>
                <a:gd name="connsiteY0" fmla="*/ 0 h 938593"/>
                <a:gd name="connsiteX1" fmla="*/ 45719 w 45719"/>
                <a:gd name="connsiteY1" fmla="*/ 2268 h 938593"/>
                <a:gd name="connsiteX2" fmla="*/ 45719 w 45719"/>
                <a:gd name="connsiteY2" fmla="*/ 938593 h 938593"/>
                <a:gd name="connsiteX3" fmla="*/ 0 w 45719"/>
                <a:gd name="connsiteY3" fmla="*/ 938593 h 938593"/>
                <a:gd name="connsiteX4" fmla="*/ 0 w 45719"/>
                <a:gd name="connsiteY4" fmla="*/ 0 h 938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19" h="938593">
                  <a:moveTo>
                    <a:pt x="0" y="0"/>
                  </a:moveTo>
                  <a:lnTo>
                    <a:pt x="45719" y="2268"/>
                  </a:lnTo>
                  <a:lnTo>
                    <a:pt x="45719" y="938593"/>
                  </a:lnTo>
                  <a:lnTo>
                    <a:pt x="0" y="938593"/>
                  </a:lnTo>
                  <a:lnTo>
                    <a:pt x="0" y="0"/>
                  </a:lnTo>
                  <a:close/>
                </a:path>
              </a:pathLst>
            </a:custGeom>
            <a:solidFill>
              <a:srgbClr val="DAE3F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zh-CN" altLang="en-US" dirty="0"/>
              <a:t>出版融合发展工程</a:t>
            </a:r>
          </a:p>
        </p:txBody>
      </p:sp>
      <p:pic>
        <p:nvPicPr>
          <p:cNvPr id="11" name="内容占位符 10"/>
          <p:cNvPicPr>
            <a:picLocks noGrp="1" noChangeAspect="1"/>
          </p:cNvPicPr>
          <p:nvPr>
            <p:ph idx="1"/>
          </p:nvPr>
        </p:nvPicPr>
        <p:blipFill>
          <a:blip r:embed="rId4"/>
          <a:stretch>
            <a:fillRect/>
          </a:stretch>
        </p:blipFill>
        <p:spPr>
          <a:xfrm>
            <a:off x="5002530" y="2925445"/>
            <a:ext cx="2139950" cy="1517650"/>
          </a:xfrm>
          <a:prstGeom prst="rect">
            <a:avLst/>
          </a:prstGeom>
        </p:spPr>
      </p:pic>
      <p:graphicFrame>
        <p:nvGraphicFramePr>
          <p:cNvPr id="3" name="表格 2"/>
          <p:cNvGraphicFramePr>
            <a:graphicFrameLocks noGrp="1"/>
          </p:cNvGraphicFramePr>
          <p:nvPr>
            <p:custDataLst>
              <p:tags r:id="rId1"/>
            </p:custDataLst>
            <p:extLst>
              <p:ext uri="{D42A27DB-BD31-4B8C-83A1-F6EECF244321}">
                <p14:modId xmlns:p14="http://schemas.microsoft.com/office/powerpoint/2010/main" val="2388601462"/>
              </p:ext>
            </p:extLst>
          </p:nvPr>
        </p:nvGraphicFramePr>
        <p:xfrm>
          <a:off x="0" y="616688"/>
          <a:ext cx="12191999" cy="5517276"/>
        </p:xfrm>
        <a:graphic>
          <a:graphicData uri="http://schemas.openxmlformats.org/drawingml/2006/table">
            <a:tbl>
              <a:tblPr firstRow="1" bandRow="1">
                <a:tableStyleId>{21E4AEA4-8DFA-4A89-87EB-49C32662AFE0}</a:tableStyleId>
              </a:tblPr>
              <a:tblGrid>
                <a:gridCol w="3156027">
                  <a:extLst>
                    <a:ext uri="{9D8B030D-6E8A-4147-A177-3AD203B41FA5}">
                      <a16:colId xmlns:a16="http://schemas.microsoft.com/office/drawing/2014/main" val="20000"/>
                    </a:ext>
                  </a:extLst>
                </a:gridCol>
                <a:gridCol w="3227958">
                  <a:extLst>
                    <a:ext uri="{9D8B030D-6E8A-4147-A177-3AD203B41FA5}">
                      <a16:colId xmlns:a16="http://schemas.microsoft.com/office/drawing/2014/main" val="20001"/>
                    </a:ext>
                  </a:extLst>
                </a:gridCol>
                <a:gridCol w="2904007">
                  <a:extLst>
                    <a:ext uri="{9D8B030D-6E8A-4147-A177-3AD203B41FA5}">
                      <a16:colId xmlns:a16="http://schemas.microsoft.com/office/drawing/2014/main" val="20002"/>
                    </a:ext>
                  </a:extLst>
                </a:gridCol>
                <a:gridCol w="2904007">
                  <a:extLst>
                    <a:ext uri="{9D8B030D-6E8A-4147-A177-3AD203B41FA5}">
                      <a16:colId xmlns:a16="http://schemas.microsoft.com/office/drawing/2014/main" val="795782699"/>
                    </a:ext>
                  </a:extLst>
                </a:gridCol>
              </a:tblGrid>
              <a:tr h="915454">
                <a:tc>
                  <a:txBody>
                    <a:bodyPr/>
                    <a:lstStyle/>
                    <a:p>
                      <a:pPr algn="ctr"/>
                      <a:r>
                        <a:rPr lang="zh-CN" altLang="zh-CN" sz="2000" b="1" kern="1200" dirty="0">
                          <a:solidFill>
                            <a:srgbClr val="FFFF00"/>
                          </a:solidFill>
                          <a:effectLst/>
                          <a:latin typeface="微软雅黑" panose="020B0503020204020204" pitchFamily="34" charset="-122"/>
                          <a:ea typeface="微软雅黑" panose="020B0503020204020204" pitchFamily="34" charset="-122"/>
                          <a:cs typeface="+mn-cs"/>
                        </a:rPr>
                        <a:t>数字出版精品</a:t>
                      </a:r>
                      <a:endParaRPr lang="en-US" altLang="zh-CN" sz="2000" b="1" kern="1200" dirty="0">
                        <a:solidFill>
                          <a:srgbClr val="FFFF00"/>
                        </a:solidFill>
                        <a:effectLst/>
                        <a:latin typeface="微软雅黑" panose="020B0503020204020204" pitchFamily="34" charset="-122"/>
                        <a:ea typeface="微软雅黑" panose="020B0503020204020204" pitchFamily="34" charset="-122"/>
                        <a:cs typeface="+mn-cs"/>
                      </a:endParaRPr>
                    </a:p>
                    <a:p>
                      <a:pPr algn="ctr"/>
                      <a:r>
                        <a:rPr lang="zh-CN" altLang="zh-CN" sz="2000" b="1" kern="1200" dirty="0">
                          <a:solidFill>
                            <a:srgbClr val="FFFF00"/>
                          </a:solidFill>
                          <a:effectLst/>
                          <a:latin typeface="微软雅黑" panose="020B0503020204020204" pitchFamily="34" charset="-122"/>
                          <a:ea typeface="微软雅黑" panose="020B0503020204020204" pitchFamily="34" charset="-122"/>
                          <a:cs typeface="+mn-cs"/>
                        </a:rPr>
                        <a:t>遴选推荐计划</a:t>
                      </a:r>
                    </a:p>
                  </a:txBody>
                  <a:tcPr marL="121920" marR="121920" marT="60960" marB="60960" anchor="ctr">
                    <a:solidFill>
                      <a:srgbClr val="C00000"/>
                    </a:solidFill>
                  </a:tcPr>
                </a:tc>
                <a:tc>
                  <a:txBody>
                    <a:bodyPr/>
                    <a:lstStyle/>
                    <a:p>
                      <a:pPr algn="ctr"/>
                      <a:r>
                        <a:rPr lang="zh-CN" altLang="zh-CN" sz="2000" b="1" kern="1200" dirty="0">
                          <a:solidFill>
                            <a:srgbClr val="FFFF00"/>
                          </a:solidFill>
                          <a:effectLst/>
                          <a:latin typeface="微软雅黑" panose="020B0503020204020204" pitchFamily="34" charset="-122"/>
                          <a:ea typeface="微软雅黑" panose="020B0503020204020204" pitchFamily="34" charset="-122"/>
                          <a:cs typeface="+mn-cs"/>
                        </a:rPr>
                        <a:t>出版融合旗舰单位</a:t>
                      </a:r>
                    </a:p>
                  </a:txBody>
                  <a:tcPr marL="121920" marR="121920" marT="60960" marB="60960" anchor="ctr">
                    <a:solidFill>
                      <a:srgbClr val="C00000"/>
                    </a:solidFill>
                  </a:tcPr>
                </a:tc>
                <a:tc>
                  <a:txBody>
                    <a:bodyPr/>
                    <a:lstStyle/>
                    <a:p>
                      <a:pPr algn="ctr"/>
                      <a:r>
                        <a:rPr lang="zh-CN" altLang="zh-CN" sz="2000" b="1" kern="1200" dirty="0">
                          <a:solidFill>
                            <a:srgbClr val="FFFF00"/>
                          </a:solidFill>
                          <a:effectLst/>
                          <a:latin typeface="微软雅黑" panose="020B0503020204020204" pitchFamily="34" charset="-122"/>
                          <a:ea typeface="微软雅黑" panose="020B0503020204020204" pitchFamily="34" charset="-122"/>
                          <a:cs typeface="+mn-cs"/>
                        </a:rPr>
                        <a:t>数字出版优质平台</a:t>
                      </a:r>
                      <a:endParaRPr lang="en-US" altLang="zh-CN" sz="2000" b="1" kern="1200" dirty="0">
                        <a:solidFill>
                          <a:srgbClr val="FFFF00"/>
                        </a:solidFill>
                        <a:effectLst/>
                        <a:latin typeface="微软雅黑" panose="020B0503020204020204" pitchFamily="34" charset="-122"/>
                        <a:ea typeface="微软雅黑" panose="020B0503020204020204" pitchFamily="34" charset="-122"/>
                        <a:cs typeface="+mn-cs"/>
                      </a:endParaRPr>
                    </a:p>
                    <a:p>
                      <a:pPr algn="ctr"/>
                      <a:r>
                        <a:rPr lang="zh-CN" altLang="zh-CN" sz="2000" b="1" kern="1200" dirty="0">
                          <a:solidFill>
                            <a:srgbClr val="FFFF00"/>
                          </a:solidFill>
                          <a:effectLst/>
                          <a:latin typeface="微软雅黑" panose="020B0503020204020204" pitchFamily="34" charset="-122"/>
                          <a:ea typeface="微软雅黑" panose="020B0503020204020204" pitchFamily="34" charset="-122"/>
                          <a:cs typeface="+mn-cs"/>
                        </a:rPr>
                        <a:t>遴选推荐计划</a:t>
                      </a:r>
                    </a:p>
                  </a:txBody>
                  <a:tcPr marL="121920" marR="121920" marT="60960" marB="60960" anchor="ctr">
                    <a:solidFill>
                      <a:srgbClr val="C00000"/>
                    </a:solidFill>
                  </a:tcPr>
                </a:tc>
                <a:tc>
                  <a:txBody>
                    <a:bodyPr/>
                    <a:lstStyle/>
                    <a:p>
                      <a:pPr algn="ctr"/>
                      <a:r>
                        <a:rPr lang="zh-CN" altLang="en-US" sz="2000" b="1" kern="1200" dirty="0">
                          <a:solidFill>
                            <a:srgbClr val="FFFF00"/>
                          </a:solidFill>
                          <a:effectLst/>
                          <a:latin typeface="微软雅黑" panose="020B0503020204020204" pitchFamily="34" charset="-122"/>
                          <a:ea typeface="微软雅黑" panose="020B0503020204020204" pitchFamily="34" charset="-122"/>
                          <a:cs typeface="+mn-cs"/>
                        </a:rPr>
                        <a:t>国家新闻出版署</a:t>
                      </a:r>
                      <a:endParaRPr lang="en-US" altLang="zh-CN" sz="2000" b="1" kern="1200" dirty="0">
                        <a:solidFill>
                          <a:srgbClr val="FFFF00"/>
                        </a:solidFill>
                        <a:effectLst/>
                        <a:latin typeface="微软雅黑" panose="020B0503020204020204" pitchFamily="34" charset="-122"/>
                        <a:ea typeface="微软雅黑" panose="020B0503020204020204" pitchFamily="34" charset="-122"/>
                        <a:cs typeface="+mn-cs"/>
                      </a:endParaRPr>
                    </a:p>
                    <a:p>
                      <a:pPr algn="ctr"/>
                      <a:r>
                        <a:rPr lang="zh-CN" altLang="en-US" sz="2000" b="1" kern="1200" dirty="0">
                          <a:solidFill>
                            <a:srgbClr val="FFFF00"/>
                          </a:solidFill>
                          <a:effectLst/>
                          <a:latin typeface="微软雅黑" panose="020B0503020204020204" pitchFamily="34" charset="-122"/>
                          <a:ea typeface="微软雅黑" panose="020B0503020204020204" pitchFamily="34" charset="-122"/>
                          <a:cs typeface="+mn-cs"/>
                        </a:rPr>
                        <a:t>重点培育出版智库</a:t>
                      </a:r>
                      <a:endParaRPr lang="zh-CN" altLang="zh-CN" sz="2000" b="1" kern="1200" dirty="0">
                        <a:solidFill>
                          <a:srgbClr val="FFFF00"/>
                        </a:solidFill>
                        <a:effectLst/>
                        <a:latin typeface="微软雅黑" panose="020B0503020204020204" pitchFamily="34" charset="-122"/>
                        <a:ea typeface="微软雅黑" panose="020B0503020204020204" pitchFamily="34" charset="-122"/>
                        <a:cs typeface="+mn-cs"/>
                      </a:endParaRPr>
                    </a:p>
                  </a:txBody>
                  <a:tcPr marL="121920" marR="121920" marT="60960" marB="60960" anchor="ctr">
                    <a:solidFill>
                      <a:srgbClr val="C00000"/>
                    </a:solidFill>
                  </a:tcPr>
                </a:tc>
                <a:extLst>
                  <a:ext uri="{0D108BD9-81ED-4DB2-BD59-A6C34878D82A}">
                    <a16:rowId xmlns:a16="http://schemas.microsoft.com/office/drawing/2014/main" val="10000"/>
                  </a:ext>
                </a:extLst>
              </a:tr>
              <a:tr h="1165361">
                <a:tc>
                  <a:txBody>
                    <a:bodyPr/>
                    <a:lstStyle/>
                    <a:p>
                      <a:endParaRPr lang="en-US" altLang="zh-CN" sz="1800" b="0"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endParaRPr>
                    </a:p>
                    <a:p>
                      <a:endParaRPr lang="en-US" altLang="zh-CN" sz="1800" b="0"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endParaRPr>
                    </a:p>
                    <a:p>
                      <a:r>
                        <a:rPr lang="en-US" altLang="zh-CN" sz="1800" b="0"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rPr>
                        <a:t>2019</a:t>
                      </a:r>
                      <a:r>
                        <a:rPr lang="zh-CN" altLang="zh-CN" sz="1800" b="0"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rPr>
                        <a:t>年度：</a:t>
                      </a:r>
                      <a:endParaRPr lang="en-US" altLang="zh-CN" sz="1800" b="0"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endParaRPr>
                    </a:p>
                    <a:p>
                      <a:r>
                        <a:rPr lang="zh-CN" altLang="zh-CN" sz="1800" b="0"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rPr>
                        <a:t>“人卫助手”系列知识服务数字平台</a:t>
                      </a:r>
                      <a:endParaRPr lang="en-US" altLang="zh-CN" sz="1800" b="0"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endParaRPr>
                    </a:p>
                  </a:txBody>
                  <a:tcPr marL="121920" marR="121920" marT="60960" marB="60960">
                    <a:solidFill>
                      <a:schemeClr val="bg1">
                        <a:lumMod val="95000"/>
                      </a:schemeClr>
                    </a:solidFill>
                  </a:tcPr>
                </a:tc>
                <a:tc rowSpan="3">
                  <a: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lang="zh-CN" altLang="zh-CN" sz="2000" kern="1200" dirty="0">
                        <a:solidFill>
                          <a:schemeClr val="dk1"/>
                        </a:solidFill>
                        <a:effectLst/>
                        <a:latin typeface="微软雅黑" panose="020B0503020204020204" pitchFamily="34" charset="-122"/>
                        <a:ea typeface="微软雅黑" panose="020B0503020204020204" pitchFamily="34" charset="-122"/>
                        <a:cs typeface="+mn-cs"/>
                      </a:endParaRPr>
                    </a:p>
                  </a:txBody>
                  <a:tcPr marL="121920" marR="121920" marT="60960" marB="60960" anchor="ctr">
                    <a:solidFill>
                      <a:schemeClr val="bg1">
                        <a:lumMod val="95000"/>
                      </a:schemeClr>
                    </a:solidFill>
                  </a:tcPr>
                </a:tc>
                <a:tc rowSpan="3">
                  <a:txBody>
                    <a:bodyPr/>
                    <a:lstStyle/>
                    <a:p>
                      <a:pPr marL="0" marR="0" lvl="0" algn="l" defTabSz="914400" rtl="0" eaLnBrk="1" fontAlgn="auto" latinLnBrk="0" hangingPunct="1">
                        <a:lnSpc>
                          <a:spcPct val="100000"/>
                        </a:lnSpc>
                        <a:spcBef>
                          <a:spcPts val="0"/>
                        </a:spcBef>
                        <a:spcAft>
                          <a:spcPts val="0"/>
                        </a:spcAft>
                        <a:buClrTx/>
                        <a:buSzTx/>
                        <a:buFontTx/>
                        <a:buNone/>
                        <a:defRPr/>
                      </a:pPr>
                      <a:endParaRPr lang="zh-CN" altLang="zh-CN" sz="2000" b="1"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defRPr/>
                      </a:pPr>
                      <a:endParaRPr lang="zh-CN" altLang="zh-CN" sz="2000" kern="1200" dirty="0">
                        <a:solidFill>
                          <a:schemeClr val="dk1"/>
                        </a:solidFill>
                        <a:effectLst/>
                        <a:latin typeface="微软雅黑" panose="020B0503020204020204" pitchFamily="34" charset="-122"/>
                        <a:ea typeface="微软雅黑" panose="020B0503020204020204" pitchFamily="34" charset="-122"/>
                        <a:cs typeface="+mn-cs"/>
                      </a:endParaRPr>
                    </a:p>
                  </a:txBody>
                  <a:tcPr marL="121920" marR="121920" marT="60960" marB="60960" anchor="ctr">
                    <a:solidFill>
                      <a:schemeClr val="bg1">
                        <a:lumMod val="95000"/>
                      </a:schemeClr>
                    </a:solidFill>
                  </a:tcPr>
                </a:tc>
                <a:tc rowSpan="3">
                  <a: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lang="zh-CN" altLang="zh-CN" sz="2000" kern="1200" dirty="0">
                        <a:solidFill>
                          <a:schemeClr val="dk1"/>
                        </a:solidFill>
                        <a:effectLst/>
                        <a:latin typeface="微软雅黑" panose="020B0503020204020204" pitchFamily="34" charset="-122"/>
                        <a:ea typeface="微软雅黑" panose="020B0503020204020204" pitchFamily="34" charset="-122"/>
                        <a:cs typeface="+mn-cs"/>
                      </a:endParaRPr>
                    </a:p>
                  </a:txBody>
                  <a:tcPr marL="121920" marR="121920" marT="60960" marB="60960" anchor="ctr">
                    <a:solidFill>
                      <a:schemeClr val="bg1">
                        <a:lumMod val="95000"/>
                      </a:schemeClr>
                    </a:solidFill>
                  </a:tcPr>
                </a:tc>
                <a:extLst>
                  <a:ext uri="{0D108BD9-81ED-4DB2-BD59-A6C34878D82A}">
                    <a16:rowId xmlns:a16="http://schemas.microsoft.com/office/drawing/2014/main" val="10001"/>
                  </a:ext>
                </a:extLst>
              </a:tr>
              <a:tr h="819994">
                <a:tc>
                  <a:txBody>
                    <a:bodyPr/>
                    <a:lstStyle/>
                    <a:p>
                      <a:r>
                        <a:rPr lang="en-US" altLang="zh-CN" sz="1800" b="0"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rPr>
                        <a:t>2020</a:t>
                      </a:r>
                      <a:r>
                        <a:rPr lang="zh-CN" altLang="zh-CN" sz="1800" b="0"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rPr>
                        <a:t>年度：</a:t>
                      </a:r>
                      <a:endParaRPr lang="en-US" altLang="zh-CN" sz="1800" b="0"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endParaRPr>
                    </a:p>
                    <a:p>
                      <a:r>
                        <a:rPr lang="zh-CN" altLang="zh-CN" sz="1800" b="0"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rPr>
                        <a:t>中国医学教育题库</a:t>
                      </a:r>
                      <a:endParaRPr lang="zh-CN" altLang="en-US" sz="1800" b="0" dirty="0">
                        <a:latin typeface="微软雅黑" panose="020B0503020204020204" pitchFamily="34" charset="-122"/>
                        <a:ea typeface="微软雅黑" panose="020B0503020204020204" pitchFamily="34" charset="-122"/>
                        <a:cs typeface="华文楷体" panose="02010600040101010101" pitchFamily="2" charset="-122"/>
                      </a:endParaRPr>
                    </a:p>
                  </a:txBody>
                  <a:tcPr marL="121920" marR="121920" marT="60960" marB="60960">
                    <a:solidFill>
                      <a:schemeClr val="bg1">
                        <a:lumMod val="95000"/>
                      </a:schemeClr>
                    </a:solidFill>
                  </a:tcPr>
                </a:tc>
                <a:tc vMerge="1">
                  <a:txBody>
                    <a:bodyPr/>
                    <a:lstStyle/>
                    <a:p>
                      <a:endParaRPr lang="zh-CN"/>
                    </a:p>
                  </a:txBody>
                  <a:tcPr>
                    <a:solidFill>
                      <a:schemeClr val="bg1">
                        <a:lumMod val="95000"/>
                      </a:schemeClr>
                    </a:solidFill>
                  </a:tcPr>
                </a:tc>
                <a:tc vMerge="1">
                  <a:txBody>
                    <a:bodyPr/>
                    <a:lstStyle/>
                    <a:p>
                      <a:endParaRPr lang="zh-CN"/>
                    </a:p>
                  </a:txBody>
                  <a:tcPr>
                    <a:solidFill>
                      <a:schemeClr val="bg1">
                        <a:lumMod val="95000"/>
                      </a:schemeClr>
                    </a:solidFill>
                  </a:tcPr>
                </a:tc>
                <a:tc vMerge="1">
                  <a:txBody>
                    <a:bodyPr/>
                    <a:lstStyle/>
                    <a:p>
                      <a:endParaRPr lang="zh-CN" altLang="en-US"/>
                    </a:p>
                  </a:txBody>
                  <a:tcPr/>
                </a:tc>
                <a:extLst>
                  <a:ext uri="{0D108BD9-81ED-4DB2-BD59-A6C34878D82A}">
                    <a16:rowId xmlns:a16="http://schemas.microsoft.com/office/drawing/2014/main" val="10002"/>
                  </a:ext>
                </a:extLst>
              </a:tr>
              <a:tr h="775561">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b="0"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rPr>
                        <a:t>2023</a:t>
                      </a:r>
                      <a:r>
                        <a:rPr lang="zh-CN" altLang="zh-CN" sz="1800" b="0"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rPr>
                        <a:t>年度：</a:t>
                      </a:r>
                      <a:endParaRPr lang="en-US" altLang="zh-CN" sz="1800" b="0"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defRPr/>
                      </a:pPr>
                      <a:r>
                        <a:rPr lang="zh-CN" altLang="zh-CN" sz="1800" b="0"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rPr>
                        <a:t>中华临床影像库</a:t>
                      </a:r>
                    </a:p>
                  </a:txBody>
                  <a:tcPr marL="121920" marR="121920" marT="60960" marB="60960">
                    <a:solidFill>
                      <a:schemeClr val="bg1">
                        <a:lumMod val="95000"/>
                      </a:schemeClr>
                    </a:solidFill>
                  </a:tcPr>
                </a:tc>
                <a:tc vMerge="1">
                  <a:txBody>
                    <a:bodyPr/>
                    <a:lstStyle/>
                    <a:p>
                      <a:endParaRPr lang="zh-CN"/>
                    </a:p>
                  </a:txBody>
                  <a:tcPr>
                    <a:solidFill>
                      <a:schemeClr val="bg1">
                        <a:lumMod val="95000"/>
                      </a:schemeClr>
                    </a:solidFill>
                  </a:tcPr>
                </a:tc>
                <a:tc vMerge="1">
                  <a:txBody>
                    <a:bodyPr/>
                    <a:lstStyle/>
                    <a:p>
                      <a:endParaRPr lang="zh-CN"/>
                    </a:p>
                  </a:txBody>
                  <a:tcPr>
                    <a:solidFill>
                      <a:schemeClr val="bg1">
                        <a:lumMod val="95000"/>
                      </a:schemeClr>
                    </a:solidFill>
                  </a:tcPr>
                </a:tc>
                <a:tc vMerge="1">
                  <a:txBody>
                    <a:bodyPr/>
                    <a:lstStyle/>
                    <a:p>
                      <a:endParaRPr lang="zh-CN" altLang="en-US"/>
                    </a:p>
                  </a:txBody>
                  <a:tcPr/>
                </a:tc>
                <a:extLst>
                  <a:ext uri="{0D108BD9-81ED-4DB2-BD59-A6C34878D82A}">
                    <a16:rowId xmlns:a16="http://schemas.microsoft.com/office/drawing/2014/main" val="10003"/>
                  </a:ext>
                </a:extLst>
              </a:tr>
              <a:tr h="1512747">
                <a:tc>
                  <a: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lang="zh-CN" altLang="zh-CN" sz="2000" b="1"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endParaRPr>
                    </a:p>
                  </a:txBody>
                  <a:tcPr marL="121920" marR="121920" marT="60960" marB="60960">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lang="zh-CN" altLang="zh-CN" sz="2000" kern="1200" dirty="0">
                        <a:solidFill>
                          <a:schemeClr val="dk1"/>
                        </a:solidFill>
                        <a:effectLst/>
                        <a:latin typeface="微软雅黑" panose="020B0503020204020204" pitchFamily="34" charset="-122"/>
                        <a:ea typeface="微软雅黑" panose="020B0503020204020204" pitchFamily="34" charset="-122"/>
                        <a:cs typeface="+mn-cs"/>
                      </a:endParaRPr>
                    </a:p>
                  </a:txBody>
                  <a:tcPr>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lang="zh-CN" altLang="zh-CN" sz="2000" kern="1200" dirty="0">
                        <a:solidFill>
                          <a:schemeClr val="dk1"/>
                        </a:solidFill>
                        <a:effectLst/>
                        <a:latin typeface="微软雅黑" panose="020B0503020204020204" pitchFamily="34" charset="-122"/>
                        <a:ea typeface="微软雅黑" panose="020B0503020204020204" pitchFamily="34" charset="-122"/>
                        <a:cs typeface="+mn-cs"/>
                      </a:endParaRPr>
                    </a:p>
                  </a:txBody>
                  <a:tcPr>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lang="zh-CN" altLang="zh-CN" sz="2000" kern="1200" dirty="0">
                        <a:solidFill>
                          <a:schemeClr val="dk1"/>
                        </a:solidFill>
                        <a:effectLst/>
                        <a:latin typeface="微软雅黑" panose="020B0503020204020204" pitchFamily="34" charset="-122"/>
                        <a:ea typeface="微软雅黑" panose="020B0503020204020204" pitchFamily="34" charset="-122"/>
                        <a:cs typeface="+mn-cs"/>
                      </a:endParaRPr>
                    </a:p>
                  </a:txBody>
                  <a:tcPr>
                    <a:solidFill>
                      <a:schemeClr val="bg1">
                        <a:lumMod val="95000"/>
                      </a:schemeClr>
                    </a:solidFill>
                  </a:tcPr>
                </a:tc>
                <a:extLst>
                  <a:ext uri="{0D108BD9-81ED-4DB2-BD59-A6C34878D82A}">
                    <a16:rowId xmlns:a16="http://schemas.microsoft.com/office/drawing/2014/main" val="10004"/>
                  </a:ext>
                </a:extLst>
              </a:tr>
            </a:tbl>
          </a:graphicData>
        </a:graphic>
      </p:graphicFrame>
      <p:sp>
        <p:nvSpPr>
          <p:cNvPr id="6" name="文本框 5"/>
          <p:cNvSpPr txBox="1"/>
          <p:nvPr/>
        </p:nvSpPr>
        <p:spPr>
          <a:xfrm>
            <a:off x="3126343" y="2724593"/>
            <a:ext cx="324256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zh-CN"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华文楷体" panose="02010600040101010101" pitchFamily="2" charset="-122"/>
                <a:sym typeface="+mn-ea"/>
              </a:rPr>
              <a:t>2021年度：</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zh-CN"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华文楷体" panose="02010600040101010101" pitchFamily="2" charset="-122"/>
                <a:sym typeface="+mn-ea"/>
              </a:rPr>
              <a:t>人卫社入选出版融合旗舰单位</a:t>
            </a:r>
            <a:r>
              <a:rPr kumimoji="0" lang="zh-CN" altLang="en-US"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华文楷体" panose="02010600040101010101" pitchFamily="2" charset="-122"/>
                <a:sym typeface="+mn-ea"/>
              </a:rPr>
              <a:t>，</a:t>
            </a:r>
            <a:r>
              <a:rPr kumimoji="0" lang="zh-CN" altLang="zh-CN"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华文楷体" panose="02010600040101010101" pitchFamily="2" charset="-122"/>
                <a:sym typeface="+mn-ea"/>
              </a:rPr>
              <a:t>全国共8家单位入</a:t>
            </a:r>
            <a:endParaRPr kumimoji="0" lang="zh-CN" altLang="zh-CN"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华文楷体" panose="02010600040101010101" pitchFamily="2" charset="-122"/>
            </a:endParaRPr>
          </a:p>
        </p:txBody>
      </p:sp>
      <p:pic>
        <p:nvPicPr>
          <p:cNvPr id="12" name="图片 11"/>
          <p:cNvPicPr>
            <a:picLocks noChangeAspect="1"/>
          </p:cNvPicPr>
          <p:nvPr/>
        </p:nvPicPr>
        <p:blipFill>
          <a:blip r:embed="rId4"/>
          <a:stretch>
            <a:fillRect/>
          </a:stretch>
        </p:blipFill>
        <p:spPr>
          <a:xfrm>
            <a:off x="0" y="5147441"/>
            <a:ext cx="2072620" cy="1412848"/>
          </a:xfrm>
          <a:prstGeom prst="rect">
            <a:avLst/>
          </a:prstGeom>
          <a:ln>
            <a:solidFill>
              <a:srgbClr val="C00000"/>
            </a:solidFill>
          </a:ln>
        </p:spPr>
      </p:pic>
      <p:pic>
        <p:nvPicPr>
          <p:cNvPr id="13" name="图片 12"/>
          <p:cNvPicPr>
            <a:picLocks noChangeAspect="1"/>
          </p:cNvPicPr>
          <p:nvPr/>
        </p:nvPicPr>
        <p:blipFill>
          <a:blip r:embed="rId5"/>
          <a:stretch>
            <a:fillRect/>
          </a:stretch>
        </p:blipFill>
        <p:spPr>
          <a:xfrm>
            <a:off x="2009550" y="5146157"/>
            <a:ext cx="2079160" cy="1414131"/>
          </a:xfrm>
          <a:prstGeom prst="rect">
            <a:avLst/>
          </a:prstGeom>
          <a:ln>
            <a:solidFill>
              <a:srgbClr val="C00000"/>
            </a:solidFill>
          </a:ln>
        </p:spPr>
      </p:pic>
      <p:pic>
        <p:nvPicPr>
          <p:cNvPr id="15" name="图片 14"/>
          <p:cNvPicPr>
            <a:picLocks noChangeAspect="1"/>
          </p:cNvPicPr>
          <p:nvPr/>
        </p:nvPicPr>
        <p:blipFill>
          <a:blip r:embed="rId6"/>
          <a:stretch>
            <a:fillRect/>
          </a:stretch>
        </p:blipFill>
        <p:spPr>
          <a:xfrm>
            <a:off x="4045822" y="5146158"/>
            <a:ext cx="2089157" cy="1414129"/>
          </a:xfrm>
          <a:prstGeom prst="rect">
            <a:avLst/>
          </a:prstGeom>
          <a:ln>
            <a:solidFill>
              <a:srgbClr val="C00000"/>
            </a:solidFill>
          </a:ln>
        </p:spPr>
      </p:pic>
      <p:pic>
        <p:nvPicPr>
          <p:cNvPr id="14" name="图片 13"/>
          <p:cNvPicPr>
            <a:picLocks noChangeAspect="1"/>
          </p:cNvPicPr>
          <p:nvPr/>
        </p:nvPicPr>
        <p:blipFill>
          <a:blip r:embed="rId7"/>
          <a:stretch>
            <a:fillRect/>
          </a:stretch>
        </p:blipFill>
        <p:spPr>
          <a:xfrm>
            <a:off x="6066908" y="5143846"/>
            <a:ext cx="2077636" cy="1416443"/>
          </a:xfrm>
          <a:prstGeom prst="rect">
            <a:avLst/>
          </a:prstGeom>
          <a:ln>
            <a:solidFill>
              <a:srgbClr val="C00000"/>
            </a:solidFill>
          </a:ln>
        </p:spPr>
      </p:pic>
      <p:pic>
        <p:nvPicPr>
          <p:cNvPr id="16" name="图片 15">
            <a:extLst>
              <a:ext uri="{FF2B5EF4-FFF2-40B4-BE49-F238E27FC236}">
                <a16:creationId xmlns:a16="http://schemas.microsoft.com/office/drawing/2014/main" id="{DC10BB39-8F29-4084-ABE8-58F127534914}"/>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a:xfrm>
            <a:off x="8075373" y="5131018"/>
            <a:ext cx="2099977" cy="1442000"/>
          </a:xfrm>
          <a:prstGeom prst="rect">
            <a:avLst/>
          </a:prstGeom>
        </p:spPr>
      </p:pic>
      <p:pic>
        <p:nvPicPr>
          <p:cNvPr id="5" name="图片 4">
            <a:extLst>
              <a:ext uri="{FF2B5EF4-FFF2-40B4-BE49-F238E27FC236}">
                <a16:creationId xmlns:a16="http://schemas.microsoft.com/office/drawing/2014/main" id="{C55CE7C2-B475-42CB-AC97-20C81A3C76CE}"/>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134280" y="5124893"/>
            <a:ext cx="2071151" cy="1456660"/>
          </a:xfrm>
          <a:prstGeom prst="rect">
            <a:avLst/>
          </a:prstGeom>
        </p:spPr>
      </p:pic>
      <p:sp>
        <p:nvSpPr>
          <p:cNvPr id="7" name="文本框 6">
            <a:extLst>
              <a:ext uri="{FF2B5EF4-FFF2-40B4-BE49-F238E27FC236}">
                <a16:creationId xmlns:a16="http://schemas.microsoft.com/office/drawing/2014/main" id="{41B09457-C958-47A4-8FED-DF59CC247BD5}"/>
              </a:ext>
            </a:extLst>
          </p:cNvPr>
          <p:cNvSpPr txBox="1"/>
          <p:nvPr/>
        </p:nvSpPr>
        <p:spPr>
          <a:xfrm>
            <a:off x="6390531" y="2707107"/>
            <a:ext cx="2502568" cy="1200329"/>
          </a:xfrm>
          <a:prstGeom prst="rect">
            <a:avLst/>
          </a:prstGeom>
          <a:noFill/>
        </p:spPr>
        <p:txBody>
          <a:bodyPr wrap="square" rtlCol="0">
            <a:spAutoFit/>
          </a:bodyPr>
          <a:lstStyle/>
          <a:p>
            <a:pPr marL="0" marR="0" lvl="0" algn="l" defTabSz="914400" rtl="0" eaLnBrk="1" fontAlgn="auto" latinLnBrk="0" hangingPunct="1">
              <a:lnSpc>
                <a:spcPct val="100000"/>
              </a:lnSpc>
              <a:spcBef>
                <a:spcPts val="0"/>
              </a:spcBef>
              <a:spcAft>
                <a:spcPts val="0"/>
              </a:spcAft>
              <a:buClrTx/>
              <a:buSzTx/>
              <a:buFontTx/>
              <a:buNone/>
              <a:defRPr/>
            </a:pPr>
            <a:r>
              <a:rPr lang="zh-CN" altLang="zh-CN" sz="1800" b="0"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rPr>
              <a:t>2022年度：</a:t>
            </a:r>
          </a:p>
          <a:p>
            <a:pPr marL="0" marR="0" lvl="0" algn="l" defTabSz="914400" rtl="0" eaLnBrk="1" fontAlgn="auto" latinLnBrk="0" hangingPunct="1">
              <a:lnSpc>
                <a:spcPct val="100000"/>
              </a:lnSpc>
              <a:spcBef>
                <a:spcPts val="0"/>
              </a:spcBef>
              <a:spcAft>
                <a:spcPts val="0"/>
              </a:spcAft>
              <a:buClrTx/>
              <a:buSzTx/>
              <a:buFontTx/>
              <a:buNone/>
              <a:defRPr/>
            </a:pPr>
            <a:r>
              <a:rPr lang="zh-CN" altLang="zh-CN" sz="1800" b="0"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rPr>
              <a:t>人卫融合出版平台</a:t>
            </a:r>
          </a:p>
          <a:p>
            <a:pPr marL="0" marR="0" lvl="0" algn="l" defTabSz="914400" rtl="0" eaLnBrk="1" fontAlgn="auto" latinLnBrk="0" hangingPunct="1">
              <a:lnSpc>
                <a:spcPct val="100000"/>
              </a:lnSpc>
              <a:spcBef>
                <a:spcPts val="0"/>
              </a:spcBef>
              <a:spcAft>
                <a:spcPts val="0"/>
              </a:spcAft>
              <a:buClrTx/>
              <a:buSzTx/>
              <a:buFontTx/>
              <a:buNone/>
              <a:defRPr/>
            </a:pPr>
            <a:r>
              <a:rPr lang="zh-CN" altLang="zh-CN" sz="1800" b="0" kern="1200" dirty="0">
                <a:solidFill>
                  <a:schemeClr val="dk1"/>
                </a:solidFill>
                <a:effectLst/>
                <a:latin typeface="微软雅黑" panose="020B0503020204020204" pitchFamily="34" charset="-122"/>
                <a:ea typeface="微软雅黑" panose="020B0503020204020204" pitchFamily="34" charset="-122"/>
                <a:cs typeface="华文楷体" panose="02010600040101010101" pitchFamily="2" charset="-122"/>
              </a:rPr>
              <a:t>入选数字出版优质平台遴选推荐计划</a:t>
            </a:r>
          </a:p>
        </p:txBody>
      </p:sp>
      <p:sp>
        <p:nvSpPr>
          <p:cNvPr id="8" name="文本框 7">
            <a:extLst>
              <a:ext uri="{FF2B5EF4-FFF2-40B4-BE49-F238E27FC236}">
                <a16:creationId xmlns:a16="http://schemas.microsoft.com/office/drawing/2014/main" id="{FC7CAC49-DB89-4397-B93E-A7C237BFEACC}"/>
              </a:ext>
            </a:extLst>
          </p:cNvPr>
          <p:cNvSpPr txBox="1"/>
          <p:nvPr/>
        </p:nvSpPr>
        <p:spPr>
          <a:xfrm>
            <a:off x="9303137" y="2719136"/>
            <a:ext cx="249299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1800" kern="1200" dirty="0">
                <a:solidFill>
                  <a:schemeClr val="dk1"/>
                </a:solidFill>
                <a:effectLst/>
                <a:latin typeface="微软雅黑" panose="020B0503020204020204" pitchFamily="34" charset="-122"/>
                <a:ea typeface="微软雅黑" panose="020B0503020204020204" pitchFamily="34" charset="-122"/>
                <a:cs typeface="+mn-cs"/>
              </a:rPr>
              <a:t>2025</a:t>
            </a:r>
            <a:r>
              <a:rPr lang="zh-CN" altLang="en-US" sz="1800" kern="1200" dirty="0">
                <a:solidFill>
                  <a:schemeClr val="dk1"/>
                </a:solidFill>
                <a:effectLst/>
                <a:latin typeface="微软雅黑" panose="020B0503020204020204" pitchFamily="34" charset="-122"/>
                <a:ea typeface="微软雅黑" panose="020B0503020204020204" pitchFamily="34" charset="-122"/>
                <a:cs typeface="+mn-cs"/>
              </a:rPr>
              <a:t>年度：</a:t>
            </a:r>
            <a:endParaRPr lang="en-US" altLang="zh-CN" sz="1800" kern="1200" dirty="0">
              <a:solidFill>
                <a:schemeClr val="dk1"/>
              </a:solidFill>
              <a:effectLst/>
              <a:latin typeface="微软雅黑" panose="020B0503020204020204" pitchFamily="34" charset="-122"/>
              <a:ea typeface="微软雅黑" panose="020B0503020204020204" pitchFamily="34" charset="-122"/>
              <a:cs typeface="+mn-cs"/>
            </a:endParaRPr>
          </a:p>
          <a:p>
            <a:pPr marL="0" marR="0" lvl="0" indent="0" algn="l" defTabSz="914400" rtl="0" eaLnBrk="1" fontAlgn="auto" latinLnBrk="0" hangingPunct="1">
              <a:lnSpc>
                <a:spcPct val="100000"/>
              </a:lnSpc>
              <a:spcBef>
                <a:spcPts val="0"/>
              </a:spcBef>
              <a:spcAft>
                <a:spcPts val="0"/>
              </a:spcAft>
              <a:buClrTx/>
              <a:buSzTx/>
              <a:buFontTx/>
              <a:buNone/>
              <a:defRPr/>
            </a:pPr>
            <a:r>
              <a:rPr lang="zh-CN" altLang="en-US" sz="1800" kern="1200" dirty="0">
                <a:solidFill>
                  <a:schemeClr val="dk1"/>
                </a:solidFill>
                <a:effectLst/>
                <a:latin typeface="微软雅黑" panose="020B0503020204020204" pitchFamily="34" charset="-122"/>
                <a:ea typeface="微软雅黑" panose="020B0503020204020204" pitchFamily="34" charset="-122"/>
                <a:cs typeface="+mn-cs"/>
              </a:rPr>
              <a:t>人卫研究院</a:t>
            </a:r>
            <a:endParaRPr lang="en-US" altLang="zh-CN" sz="1800" kern="1200" dirty="0">
              <a:solidFill>
                <a:schemeClr val="dk1"/>
              </a:solidFill>
              <a:effectLst/>
              <a:latin typeface="微软雅黑" panose="020B0503020204020204" pitchFamily="34" charset="-122"/>
              <a:ea typeface="微软雅黑" panose="020B0503020204020204" pitchFamily="34" charset="-122"/>
              <a:cs typeface="+mn-cs"/>
            </a:endParaRPr>
          </a:p>
          <a:p>
            <a:pPr marL="0" marR="0" lvl="0" indent="0" algn="l" defTabSz="914400" rtl="0" eaLnBrk="1" fontAlgn="auto" latinLnBrk="0" hangingPunct="1">
              <a:lnSpc>
                <a:spcPct val="100000"/>
              </a:lnSpc>
              <a:spcBef>
                <a:spcPts val="0"/>
              </a:spcBef>
              <a:spcAft>
                <a:spcPts val="0"/>
              </a:spcAft>
              <a:buClrTx/>
              <a:buSzTx/>
              <a:buFontTx/>
              <a:buNone/>
              <a:defRPr/>
            </a:pPr>
            <a:r>
              <a:rPr lang="zh-CN" altLang="en-US" sz="1800" kern="1200" dirty="0">
                <a:solidFill>
                  <a:schemeClr val="dk1"/>
                </a:solidFill>
                <a:effectLst/>
                <a:latin typeface="微软雅黑" panose="020B0503020204020204" pitchFamily="34" charset="-122"/>
                <a:ea typeface="微软雅黑" panose="020B0503020204020204" pitchFamily="34" charset="-122"/>
                <a:cs typeface="+mn-cs"/>
              </a:rPr>
              <a:t>入选重点培育出版智库</a:t>
            </a:r>
            <a:endParaRPr lang="zh-CN" altLang="zh-CN" sz="1800" kern="1200" dirty="0">
              <a:solidFill>
                <a:schemeClr val="dk1"/>
              </a:solidFill>
              <a:effectLst/>
              <a:latin typeface="微软雅黑" panose="020B0503020204020204" pitchFamily="34" charset="-122"/>
              <a:ea typeface="微软雅黑" panose="020B0503020204020204" pitchFamily="34" charset="-122"/>
              <a:cs typeface="+mn-cs"/>
            </a:endParaRP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标题 6"/>
          <p:cNvSpPr>
            <a:spLocks noGrp="1"/>
          </p:cNvSpPr>
          <p:nvPr>
            <p:ph type="title"/>
          </p:nvPr>
        </p:nvSpPr>
        <p:spPr/>
        <p:txBody>
          <a:bodyPr/>
          <a:lstStyle/>
          <a:p>
            <a:r>
              <a:rPr lang="zh-CN" altLang="en-US" dirty="0">
                <a:sym typeface="+mn-ea"/>
              </a:rPr>
              <a:t>出版融合发展工程和</a:t>
            </a:r>
            <a:r>
              <a:rPr lang="zh-CN" altLang="en-US" dirty="0"/>
              <a:t>科技与标准创新示范项目</a:t>
            </a:r>
          </a:p>
        </p:txBody>
      </p:sp>
      <p:pic>
        <p:nvPicPr>
          <p:cNvPr id="11" name="内容占位符 10"/>
          <p:cNvPicPr>
            <a:picLocks noGrp="1" noChangeAspect="1"/>
          </p:cNvPicPr>
          <p:nvPr>
            <p:ph idx="1"/>
          </p:nvPr>
        </p:nvPicPr>
        <p:blipFill>
          <a:blip r:embed="rId4"/>
          <a:stretch>
            <a:fillRect/>
          </a:stretch>
        </p:blipFill>
        <p:spPr>
          <a:xfrm>
            <a:off x="5069205" y="3027045"/>
            <a:ext cx="2006600" cy="1314450"/>
          </a:xfrm>
          <a:prstGeom prst="rect">
            <a:avLst/>
          </a:prstGeom>
        </p:spPr>
      </p:pic>
      <p:graphicFrame>
        <p:nvGraphicFramePr>
          <p:cNvPr id="3" name="表格 2"/>
          <p:cNvGraphicFramePr>
            <a:graphicFrameLocks noGrp="1"/>
          </p:cNvGraphicFramePr>
          <p:nvPr>
            <p:custDataLst>
              <p:tags r:id="rId1"/>
            </p:custDataLst>
            <p:extLst>
              <p:ext uri="{D42A27DB-BD31-4B8C-83A1-F6EECF244321}">
                <p14:modId xmlns:p14="http://schemas.microsoft.com/office/powerpoint/2010/main" val="2371786449"/>
              </p:ext>
            </p:extLst>
          </p:nvPr>
        </p:nvGraphicFramePr>
        <p:xfrm>
          <a:off x="0" y="588646"/>
          <a:ext cx="12192000" cy="6004660"/>
        </p:xfrm>
        <a:graphic>
          <a:graphicData uri="http://schemas.openxmlformats.org/drawingml/2006/table">
            <a:tbl>
              <a:tblPr firstRow="1" bandRow="1">
                <a:tableStyleId>{21E4AEA4-8DFA-4A89-87EB-49C32662AFE0}</a:tableStyleId>
              </a:tblPr>
              <a:tblGrid>
                <a:gridCol w="6181437">
                  <a:extLst>
                    <a:ext uri="{9D8B030D-6E8A-4147-A177-3AD203B41FA5}">
                      <a16:colId xmlns:a16="http://schemas.microsoft.com/office/drawing/2014/main" val="20000"/>
                    </a:ext>
                  </a:extLst>
                </a:gridCol>
                <a:gridCol w="6010563">
                  <a:extLst>
                    <a:ext uri="{9D8B030D-6E8A-4147-A177-3AD203B41FA5}">
                      <a16:colId xmlns:a16="http://schemas.microsoft.com/office/drawing/2014/main" val="20001"/>
                    </a:ext>
                  </a:extLst>
                </a:gridCol>
              </a:tblGrid>
              <a:tr h="866011">
                <a:tc>
                  <a:txBody>
                    <a:bodyPr/>
                    <a:lstStyle/>
                    <a:p>
                      <a:pPr algn="ctr"/>
                      <a:r>
                        <a:rPr lang="zh-CN" altLang="en-US" sz="2000" b="1" kern="1200" dirty="0">
                          <a:solidFill>
                            <a:srgbClr val="FFFF00"/>
                          </a:solidFill>
                          <a:effectLst/>
                          <a:latin typeface="微软雅黑" panose="020B0503020204020204" pitchFamily="34" charset="-122"/>
                          <a:ea typeface="微软雅黑" panose="020B0503020204020204" pitchFamily="34" charset="-122"/>
                          <a:cs typeface="+mn-cs"/>
                        </a:rPr>
                        <a:t>出版融合发展工程重点项目</a:t>
                      </a:r>
                    </a:p>
                    <a:p>
                      <a:pPr algn="ctr"/>
                      <a:r>
                        <a:rPr lang="zh-CN" altLang="en-US" sz="2000" dirty="0">
                          <a:solidFill>
                            <a:srgbClr val="FFFF00"/>
                          </a:solidFill>
                          <a:effectLst/>
                          <a:latin typeface="微软雅黑" panose="020B0503020204020204" pitchFamily="34" charset="-122"/>
                          <a:ea typeface="微软雅黑" panose="020B0503020204020204" pitchFamily="34" charset="-122"/>
                          <a:sym typeface="+mn-ea"/>
                        </a:rPr>
                        <a:t>出版融合发展优秀人才遴选培养计划</a:t>
                      </a:r>
                      <a:endParaRPr lang="zh-CN" altLang="en-US" sz="2000" b="1" kern="1200" dirty="0">
                        <a:solidFill>
                          <a:srgbClr val="FFFF00"/>
                        </a:solidFill>
                        <a:effectLst/>
                        <a:latin typeface="微软雅黑" panose="020B0503020204020204" pitchFamily="34" charset="-122"/>
                        <a:ea typeface="微软雅黑" panose="020B0503020204020204" pitchFamily="34" charset="-122"/>
                        <a:cs typeface="+mn-cs"/>
                      </a:endParaRPr>
                    </a:p>
                  </a:txBody>
                  <a:tcPr marL="121920" marR="121920" marT="60960" marB="60960" anchor="ctr">
                    <a:solidFill>
                      <a:srgbClr val="C00000"/>
                    </a:solidFill>
                  </a:tcPr>
                </a:tc>
                <a:tc>
                  <a:txBody>
                    <a:bodyPr/>
                    <a:lstStyle/>
                    <a:p>
                      <a:pPr algn="ctr"/>
                      <a:r>
                        <a:rPr lang="en-US" altLang="zh-CN" sz="2000" b="1" kern="1200" dirty="0">
                          <a:solidFill>
                            <a:srgbClr val="FFFF00"/>
                          </a:solidFill>
                          <a:effectLst/>
                          <a:latin typeface="微软雅黑" panose="020B0503020204020204" pitchFamily="34" charset="-122"/>
                          <a:ea typeface="微软雅黑" panose="020B0503020204020204" pitchFamily="34" charset="-122"/>
                          <a:cs typeface="+mn-cs"/>
                        </a:rPr>
                        <a:t>2025</a:t>
                      </a:r>
                      <a:r>
                        <a:rPr lang="zh-CN" altLang="en-US" sz="2000" b="1" kern="1200" dirty="0">
                          <a:solidFill>
                            <a:srgbClr val="FFFF00"/>
                          </a:solidFill>
                          <a:effectLst/>
                          <a:latin typeface="微软雅黑" panose="020B0503020204020204" pitchFamily="34" charset="-122"/>
                          <a:ea typeface="微软雅黑" panose="020B0503020204020204" pitchFamily="34" charset="-122"/>
                          <a:cs typeface="+mn-cs"/>
                        </a:rPr>
                        <a:t>年度</a:t>
                      </a:r>
                    </a:p>
                    <a:p>
                      <a:pPr algn="ctr"/>
                      <a:r>
                        <a:rPr lang="zh-CN" altLang="en-US" sz="2000" b="1" kern="1200" dirty="0">
                          <a:solidFill>
                            <a:srgbClr val="FFFF00"/>
                          </a:solidFill>
                          <a:effectLst/>
                          <a:latin typeface="微软雅黑" panose="020B0503020204020204" pitchFamily="34" charset="-122"/>
                          <a:ea typeface="微软雅黑" panose="020B0503020204020204" pitchFamily="34" charset="-122"/>
                          <a:cs typeface="+mn-cs"/>
                        </a:rPr>
                        <a:t>出版业科技与标准创新示范项目</a:t>
                      </a:r>
                    </a:p>
                  </a:txBody>
                  <a:tcPr marL="121920" marR="121920" marT="60960" marB="60960" anchor="ctr">
                    <a:solidFill>
                      <a:srgbClr val="C00000"/>
                    </a:solidFill>
                  </a:tcPr>
                </a:tc>
                <a:extLst>
                  <a:ext uri="{0D108BD9-81ED-4DB2-BD59-A6C34878D82A}">
                    <a16:rowId xmlns:a16="http://schemas.microsoft.com/office/drawing/2014/main" val="10000"/>
                  </a:ext>
                </a:extLst>
              </a:tr>
              <a:tr h="5138649">
                <a:tc>
                  <a:txBody>
                    <a:bodyPr/>
                    <a:lstStyle/>
                    <a:p>
                      <a:endParaRPr lang="zh-CN" altLang="zh-CN" sz="2135" kern="1200" dirty="0">
                        <a:solidFill>
                          <a:schemeClr val="dk1"/>
                        </a:solidFill>
                        <a:effectLst/>
                        <a:latin typeface="黑体" panose="02010609060101010101" charset="-122"/>
                        <a:ea typeface="黑体" panose="02010609060101010101" charset="-122"/>
                        <a:cs typeface="+mn-cs"/>
                      </a:endParaRPr>
                    </a:p>
                  </a:txBody>
                  <a:tcPr marL="121920" marR="121920" marT="60960" marB="60960" anchor="ctr">
                    <a:solidFill>
                      <a:schemeClr val="bg1">
                        <a:lumMod val="95000"/>
                      </a:schemeClr>
                    </a:solidFill>
                  </a:tcPr>
                </a:tc>
                <a:tc>
                  <a:txBody>
                    <a:bodyPr/>
                    <a:lstStyle/>
                    <a:p>
                      <a:r>
                        <a:rPr lang="en-US" altLang="zh-CN" sz="2135" b="1" kern="1200" dirty="0">
                          <a:solidFill>
                            <a:schemeClr val="dk1"/>
                          </a:solidFill>
                          <a:effectLst/>
                          <a:latin typeface="华文楷体" panose="02010600040101010101" pitchFamily="2" charset="-122"/>
                          <a:ea typeface="华文楷体" panose="02010600040101010101" pitchFamily="2" charset="-122"/>
                          <a:cs typeface="+mn-cs"/>
                        </a:rPr>
                        <a:t> </a:t>
                      </a:r>
                      <a:endParaRPr lang="zh-CN" altLang="en-US" sz="2135" b="1" kern="1200" dirty="0">
                        <a:solidFill>
                          <a:schemeClr val="dk1"/>
                        </a:solidFill>
                        <a:effectLst/>
                        <a:latin typeface="华文楷体" panose="02010600040101010101" pitchFamily="2" charset="-122"/>
                        <a:ea typeface="华文楷体" panose="02010600040101010101" pitchFamily="2" charset="-122"/>
                        <a:cs typeface="+mn-cs"/>
                      </a:endParaRPr>
                    </a:p>
                    <a:p>
                      <a:endParaRPr lang="zh-CN" altLang="en-US" sz="2135" b="1" kern="1200" dirty="0">
                        <a:solidFill>
                          <a:schemeClr val="dk1"/>
                        </a:solidFill>
                        <a:effectLst/>
                        <a:latin typeface="华文楷体" panose="02010600040101010101" pitchFamily="2" charset="-122"/>
                        <a:ea typeface="华文楷体" panose="02010600040101010101" pitchFamily="2" charset="-122"/>
                        <a:cs typeface="+mn-cs"/>
                      </a:endParaRPr>
                    </a:p>
                    <a:p>
                      <a:endParaRPr lang="zh-CN" altLang="zh-CN" sz="2135" b="1" kern="1200" dirty="0">
                        <a:solidFill>
                          <a:schemeClr val="dk1"/>
                        </a:solidFill>
                        <a:effectLst/>
                        <a:latin typeface="华文楷体" panose="02010600040101010101" pitchFamily="2" charset="-122"/>
                        <a:ea typeface="华文楷体" panose="02010600040101010101" pitchFamily="2" charset="-122"/>
                        <a:cs typeface="+mn-cs"/>
                      </a:endParaRPr>
                    </a:p>
                  </a:txBody>
                  <a:tcPr marL="121920" marR="121920" marT="60960" marB="60960" anchor="ctr">
                    <a:solidFill>
                      <a:schemeClr val="bg1">
                        <a:lumMod val="95000"/>
                      </a:schemeClr>
                    </a:solidFill>
                  </a:tcPr>
                </a:tc>
                <a:extLst>
                  <a:ext uri="{0D108BD9-81ED-4DB2-BD59-A6C34878D82A}">
                    <a16:rowId xmlns:a16="http://schemas.microsoft.com/office/drawing/2014/main" val="10001"/>
                  </a:ext>
                </a:extLst>
              </a:tr>
            </a:tbl>
          </a:graphicData>
        </a:graphic>
      </p:graphicFrame>
      <p:sp>
        <p:nvSpPr>
          <p:cNvPr id="2" name="文本框 1"/>
          <p:cNvSpPr txBox="1"/>
          <p:nvPr/>
        </p:nvSpPr>
        <p:spPr>
          <a:xfrm>
            <a:off x="837565" y="1653080"/>
            <a:ext cx="5072380" cy="2554545"/>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sym typeface="等线" panose="02010600030101010101" charset="-122"/>
              </a:rPr>
              <a:t>•</a:t>
            </a:r>
            <a:r>
              <a:rPr kumimoji="0" lang="en-US" altLang="zh-CN"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华文楷体" panose="02010600040101010101" pitchFamily="2" charset="-122"/>
              </a:rPr>
              <a:t>“</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华文楷体" panose="02010600040101010101" pitchFamily="2" charset="-122"/>
              </a:rPr>
              <a:t>人卫</a:t>
            </a:r>
            <a:r>
              <a:rPr kumimoji="0" lang="en-US" altLang="zh-CN"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华文楷体" panose="02010600040101010101" pitchFamily="2" charset="-122"/>
              </a:rPr>
              <a:t>inside</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华文楷体" panose="02010600040101010101" pitchFamily="2" charset="-122"/>
              </a:rPr>
              <a:t>知识库在医疗信息系统智能化升级中的应用</a:t>
            </a:r>
            <a:r>
              <a:rPr kumimoji="0" lang="en-US" altLang="zh-CN"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华文楷体" panose="02010600040101010101" pitchFamily="2" charset="-122"/>
              </a:rPr>
              <a:t>”</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华文楷体" panose="02010600040101010101" pitchFamily="2" charset="-122"/>
              </a:rPr>
              <a:t>成功入选</a:t>
            </a:r>
            <a:r>
              <a:rPr kumimoji="0" lang="en-US" altLang="zh-CN"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华文楷体" panose="02010600040101010101" pitchFamily="2" charset="-122"/>
              </a:rPr>
              <a:t>2025</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华文楷体" panose="02010600040101010101" pitchFamily="2" charset="-122"/>
              </a:rPr>
              <a:t>年度出版融合发展工程重点项目</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sym typeface="等线" panose="02010600030101010101" charset="-122"/>
              </a:rPr>
              <a:t>• </a:t>
            </a:r>
            <a:r>
              <a:rPr kumimoji="0" lang="zh-CN" altLang="en-US" sz="2000" b="0" i="0" u="none" strike="noStrike" kern="120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cs typeface="+mn-cs"/>
                <a:sym typeface="+mn-ea"/>
              </a:rPr>
              <a:t>董良广同志入选</a:t>
            </a:r>
            <a:r>
              <a:rPr kumimoji="0" lang="en-US" altLang="zh-CN" sz="2000" b="0" i="0" u="none" strike="noStrike" kern="120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cs typeface="+mn-cs"/>
                <a:sym typeface="+mn-ea"/>
              </a:rPr>
              <a:t>2022</a:t>
            </a:r>
            <a:r>
              <a:rPr kumimoji="0" lang="zh-CN" altLang="en-US" sz="2000" b="0" i="0" u="none" strike="noStrike" kern="120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cs typeface="+mn-cs"/>
                <a:sym typeface="+mn-ea"/>
              </a:rPr>
              <a:t>年度出版融合发展优秀人才遴选培养计划</a:t>
            </a:r>
            <a:endParaRPr kumimoji="0" lang="zh-CN" altLang="en-US" sz="2000" b="0" i="0" u="none" strike="noStrike" kern="120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sym typeface="等线" panose="02010600030101010101" charset="-122"/>
              </a:rPr>
              <a:t>• </a:t>
            </a:r>
            <a:r>
              <a:rPr kumimoji="0" lang="zh-CN" altLang="en-US" sz="2000" b="0" i="0" u="none" strike="noStrike" kern="120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cs typeface="+mn-cs"/>
                <a:sym typeface="+mn-ea"/>
              </a:rPr>
              <a:t>于娜同志入选</a:t>
            </a:r>
            <a:r>
              <a:rPr kumimoji="0" lang="en-US" altLang="zh-CN" sz="2000" b="0" i="0" u="none" strike="noStrike" kern="120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cs typeface="+mn-cs"/>
                <a:sym typeface="+mn-ea"/>
              </a:rPr>
              <a:t>2024</a:t>
            </a:r>
            <a:r>
              <a:rPr kumimoji="0" lang="zh-CN" altLang="en-US" sz="2000" b="0" i="0" u="none" strike="noStrike" kern="120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cs typeface="+mn-cs"/>
                <a:sym typeface="+mn-ea"/>
              </a:rPr>
              <a:t>年度出版融合发展优秀人才遴选培养计划</a:t>
            </a:r>
            <a:endParaRPr kumimoji="0" lang="zh-CN" altLang="zh-CN"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华文楷体" panose="02010600040101010101" pitchFamily="2" charset="-122"/>
            </a:endParaRPr>
          </a:p>
        </p:txBody>
      </p:sp>
      <p:pic>
        <p:nvPicPr>
          <p:cNvPr id="5" name="图片 4"/>
          <p:cNvPicPr>
            <a:picLocks noChangeAspect="1"/>
          </p:cNvPicPr>
          <p:nvPr/>
        </p:nvPicPr>
        <p:blipFill>
          <a:blip r:embed="rId5"/>
          <a:stretch>
            <a:fillRect/>
          </a:stretch>
        </p:blipFill>
        <p:spPr>
          <a:xfrm>
            <a:off x="1084207" y="3864175"/>
            <a:ext cx="3888740" cy="2700020"/>
          </a:xfrm>
          <a:prstGeom prst="rect">
            <a:avLst/>
          </a:prstGeom>
        </p:spPr>
      </p:pic>
      <p:sp>
        <p:nvSpPr>
          <p:cNvPr id="8" name="文本框 7"/>
          <p:cNvSpPr txBox="1"/>
          <p:nvPr/>
        </p:nvSpPr>
        <p:spPr>
          <a:xfrm>
            <a:off x="6551930" y="1698802"/>
            <a:ext cx="4957445" cy="1015663"/>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zh-CN" altLang="en-US" sz="2000" b="0" i="0" u="none" strike="noStrike" kern="120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cs typeface="+mn-cs"/>
                <a:sym typeface="+mn-ea"/>
              </a:rPr>
              <a:t>基于虚拟仿真的临床思维综合训练评价系统（人卫模拟医院）入选2025年度出版业科技与标准创新示范项目</a:t>
            </a:r>
            <a:endParaRPr kumimoji="0" lang="zh-CN" altLang="en-US" sz="2000" b="0" i="0" u="none" strike="noStrike" kern="120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cs typeface="+mn-cs"/>
            </a:endParaRPr>
          </a:p>
        </p:txBody>
      </p:sp>
      <p:pic>
        <p:nvPicPr>
          <p:cNvPr id="10" name="图片 9"/>
          <p:cNvPicPr/>
          <p:nvPr/>
        </p:nvPicPr>
        <p:blipFill>
          <a:blip r:embed="rId6"/>
          <a:stretch>
            <a:fillRect/>
          </a:stretch>
        </p:blipFill>
        <p:spPr>
          <a:xfrm>
            <a:off x="7177347" y="3864175"/>
            <a:ext cx="4211320" cy="2700020"/>
          </a:xfrm>
          <a:prstGeom prst="rect">
            <a:avLst/>
          </a:prstGeom>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资质证书</a:t>
            </a:r>
          </a:p>
        </p:txBody>
      </p:sp>
      <p:pic>
        <p:nvPicPr>
          <p:cNvPr id="4" name="图片 3"/>
          <p:cNvPicPr>
            <a:picLocks noChangeAspect="1"/>
          </p:cNvPicPr>
          <p:nvPr/>
        </p:nvPicPr>
        <p:blipFill>
          <a:blip r:embed="rId2"/>
          <a:stretch>
            <a:fillRect/>
          </a:stretch>
        </p:blipFill>
        <p:spPr>
          <a:xfrm>
            <a:off x="8044003" y="959529"/>
            <a:ext cx="2444192" cy="1728000"/>
          </a:xfrm>
          <a:prstGeom prst="rect">
            <a:avLst/>
          </a:prstGeom>
          <a:ln>
            <a:noFill/>
          </a:ln>
          <a:effectLst>
            <a:outerShdw blurRad="165100" dist="50800" dir="5040000" sx="97000" sy="97000" algn="tl" rotWithShape="0">
              <a:srgbClr val="333333">
                <a:alpha val="65000"/>
              </a:srgbClr>
            </a:outerShdw>
          </a:effectLst>
        </p:spPr>
      </p:pic>
      <p:pic>
        <p:nvPicPr>
          <p:cNvPr id="9" name="图片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84603" y="784515"/>
            <a:ext cx="2850955" cy="1917268"/>
          </a:xfrm>
          <a:prstGeom prst="rect">
            <a:avLst/>
          </a:prstGeom>
          <a:ln>
            <a:noFill/>
          </a:ln>
          <a:effectLst>
            <a:outerShdw blurRad="292100" dist="139700" dir="2700000" algn="tl" rotWithShape="0">
              <a:srgbClr val="333333">
                <a:alpha val="65000"/>
              </a:srgbClr>
            </a:outerShdw>
          </a:effectLst>
        </p:spPr>
      </p:pic>
      <p:grpSp>
        <p:nvGrpSpPr>
          <p:cNvPr id="47" name="组合 46"/>
          <p:cNvGrpSpPr/>
          <p:nvPr/>
        </p:nvGrpSpPr>
        <p:grpSpPr>
          <a:xfrm>
            <a:off x="2984436" y="2806630"/>
            <a:ext cx="3073873" cy="3788364"/>
            <a:chOff x="135771" y="2897944"/>
            <a:chExt cx="3073873" cy="3788364"/>
          </a:xfrm>
        </p:grpSpPr>
        <p:pic>
          <p:nvPicPr>
            <p:cNvPr id="12" name="图片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35771" y="2897944"/>
              <a:ext cx="1857850" cy="2628000"/>
            </a:xfrm>
            <a:prstGeom prst="rect">
              <a:avLst/>
            </a:prstGeom>
          </p:spPr>
        </p:pic>
        <p:pic>
          <p:nvPicPr>
            <p:cNvPr id="14" name="图片 13"/>
            <p:cNvPicPr>
              <a:picLocks noChangeAspect="1"/>
            </p:cNvPicPr>
            <p:nvPr/>
          </p:nvPicPr>
          <p:blipFill>
            <a:blip r:embed="rId5"/>
            <a:stretch>
              <a:fillRect/>
            </a:stretch>
          </p:blipFill>
          <p:spPr>
            <a:xfrm>
              <a:off x="443231" y="3198697"/>
              <a:ext cx="1865661" cy="2628000"/>
            </a:xfrm>
            <a:prstGeom prst="rect">
              <a:avLst/>
            </a:prstGeom>
          </p:spPr>
        </p:pic>
        <p:pic>
          <p:nvPicPr>
            <p:cNvPr id="8" name="图片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58502" y="3499450"/>
              <a:ext cx="1858215" cy="2628000"/>
            </a:xfrm>
            <a:prstGeom prst="rect">
              <a:avLst/>
            </a:prstGeom>
          </p:spPr>
        </p:pic>
        <p:pic>
          <p:nvPicPr>
            <p:cNvPr id="5122"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l="10156" r="10312"/>
            <a:stretch>
              <a:fillRect/>
            </a:stretch>
          </p:blipFill>
          <p:spPr bwMode="auto">
            <a:xfrm>
              <a:off x="1066327" y="3800203"/>
              <a:ext cx="1855952" cy="2628000"/>
            </a:xfrm>
            <a:prstGeom prst="rect">
              <a:avLst/>
            </a:prstGeom>
            <a:noFill/>
            <a:extLst>
              <a:ext uri="{909E8E84-426E-40DD-AFC4-6F175D3DCCD1}">
                <a14:hiddenFill xmlns:a14="http://schemas.microsoft.com/office/drawing/2010/main">
                  <a:solidFill>
                    <a:srgbClr val="FFFFFF"/>
                  </a:solidFill>
                </a14:hiddenFill>
              </a:ext>
            </a:extLst>
          </p:spPr>
        </p:pic>
        <p:pic>
          <p:nvPicPr>
            <p:cNvPr id="11" name="图片 10"/>
            <p:cNvPicPr>
              <a:picLocks noChangeAspect="1"/>
            </p:cNvPicPr>
            <p:nvPr/>
          </p:nvPicPr>
          <p:blipFill>
            <a:blip r:embed="rId8"/>
            <a:stretch>
              <a:fillRect/>
            </a:stretch>
          </p:blipFill>
          <p:spPr>
            <a:xfrm>
              <a:off x="1371888" y="4100955"/>
              <a:ext cx="1837756" cy="2585353"/>
            </a:xfrm>
            <a:prstGeom prst="rect">
              <a:avLst/>
            </a:prstGeom>
          </p:spPr>
        </p:pic>
      </p:grpSp>
      <p:grpSp>
        <p:nvGrpSpPr>
          <p:cNvPr id="46" name="组合 45"/>
          <p:cNvGrpSpPr/>
          <p:nvPr/>
        </p:nvGrpSpPr>
        <p:grpSpPr>
          <a:xfrm>
            <a:off x="554066" y="3096064"/>
            <a:ext cx="2735365" cy="3429000"/>
            <a:chOff x="3224817" y="3086686"/>
            <a:chExt cx="2735365" cy="3429000"/>
          </a:xfrm>
        </p:grpSpPr>
        <p:pic>
          <p:nvPicPr>
            <p:cNvPr id="15" name="图片 14"/>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224817" y="3086686"/>
              <a:ext cx="1855952" cy="2624744"/>
            </a:xfrm>
            <a:prstGeom prst="rect">
              <a:avLst/>
            </a:prstGeom>
          </p:spPr>
        </p:pic>
        <p:pic>
          <p:nvPicPr>
            <p:cNvPr id="18" name="图片 17"/>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451066" y="3379062"/>
              <a:ext cx="1855952" cy="2624744"/>
            </a:xfrm>
            <a:prstGeom prst="rect">
              <a:avLst/>
            </a:prstGeom>
          </p:spPr>
        </p:pic>
        <p:pic>
          <p:nvPicPr>
            <p:cNvPr id="20" name="图片 19"/>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3756627" y="3635002"/>
              <a:ext cx="1855952" cy="2624744"/>
            </a:xfrm>
            <a:prstGeom prst="rect">
              <a:avLst/>
            </a:prstGeom>
          </p:spPr>
        </p:pic>
        <p:pic>
          <p:nvPicPr>
            <p:cNvPr id="22" name="图片 21"/>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4104230" y="3890942"/>
              <a:ext cx="1855952" cy="2624744"/>
            </a:xfrm>
            <a:prstGeom prst="rect">
              <a:avLst/>
            </a:prstGeom>
          </p:spPr>
        </p:pic>
      </p:grpSp>
      <p:grpSp>
        <p:nvGrpSpPr>
          <p:cNvPr id="45" name="组合 44"/>
          <p:cNvGrpSpPr/>
          <p:nvPr/>
        </p:nvGrpSpPr>
        <p:grpSpPr>
          <a:xfrm>
            <a:off x="6206247" y="2844492"/>
            <a:ext cx="5806328" cy="3691172"/>
            <a:chOff x="6206247" y="2844492"/>
            <a:chExt cx="5806328" cy="3691172"/>
          </a:xfrm>
        </p:grpSpPr>
        <p:pic>
          <p:nvPicPr>
            <p:cNvPr id="24" name="图片 23"/>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0174819" y="2844492"/>
              <a:ext cx="1837756" cy="2486288"/>
            </a:xfrm>
            <a:prstGeom prst="rect">
              <a:avLst/>
            </a:prstGeom>
          </p:spPr>
        </p:pic>
        <p:pic>
          <p:nvPicPr>
            <p:cNvPr id="26" name="图片 25"/>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9777960" y="2964980"/>
              <a:ext cx="1837756" cy="2486288"/>
            </a:xfrm>
            <a:prstGeom prst="rect">
              <a:avLst/>
            </a:prstGeom>
          </p:spPr>
        </p:pic>
        <p:pic>
          <p:nvPicPr>
            <p:cNvPr id="28" name="图片 27"/>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9381103" y="3085468"/>
              <a:ext cx="1837756" cy="2486288"/>
            </a:xfrm>
            <a:prstGeom prst="rect">
              <a:avLst/>
            </a:prstGeom>
          </p:spPr>
        </p:pic>
        <p:pic>
          <p:nvPicPr>
            <p:cNvPr id="30" name="图片 29"/>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8984246" y="3205956"/>
              <a:ext cx="1837756" cy="2486288"/>
            </a:xfrm>
            <a:prstGeom prst="rect">
              <a:avLst/>
            </a:prstGeom>
          </p:spPr>
        </p:pic>
        <p:pic>
          <p:nvPicPr>
            <p:cNvPr id="32" name="图片 31"/>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8587389" y="3326444"/>
              <a:ext cx="1837756" cy="2486288"/>
            </a:xfrm>
            <a:prstGeom prst="rect">
              <a:avLst/>
            </a:prstGeom>
          </p:spPr>
        </p:pic>
        <p:pic>
          <p:nvPicPr>
            <p:cNvPr id="34" name="图片 33"/>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8190532" y="3446932"/>
              <a:ext cx="1837756" cy="2486288"/>
            </a:xfrm>
            <a:prstGeom prst="rect">
              <a:avLst/>
            </a:prstGeom>
          </p:spPr>
        </p:pic>
        <p:pic>
          <p:nvPicPr>
            <p:cNvPr id="36" name="图片 35"/>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7793675" y="3567420"/>
              <a:ext cx="1837756" cy="2486288"/>
            </a:xfrm>
            <a:prstGeom prst="rect">
              <a:avLst/>
            </a:prstGeom>
          </p:spPr>
        </p:pic>
        <p:pic>
          <p:nvPicPr>
            <p:cNvPr id="38" name="图片 37"/>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7396818" y="3687908"/>
              <a:ext cx="1837756" cy="2486288"/>
            </a:xfrm>
            <a:prstGeom prst="rect">
              <a:avLst/>
            </a:prstGeom>
          </p:spPr>
        </p:pic>
        <p:pic>
          <p:nvPicPr>
            <p:cNvPr id="40" name="图片 39"/>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6999961" y="3808396"/>
              <a:ext cx="1837756" cy="2486288"/>
            </a:xfrm>
            <a:prstGeom prst="rect">
              <a:avLst/>
            </a:prstGeom>
          </p:spPr>
        </p:pic>
        <p:pic>
          <p:nvPicPr>
            <p:cNvPr id="42" name="图片 41"/>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6603104" y="3928884"/>
              <a:ext cx="1837756" cy="2486288"/>
            </a:xfrm>
            <a:prstGeom prst="rect">
              <a:avLst/>
            </a:prstGeom>
          </p:spPr>
        </p:pic>
        <p:pic>
          <p:nvPicPr>
            <p:cNvPr id="44" name="图片 43"/>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a:off x="6206247" y="4049376"/>
              <a:ext cx="1837756" cy="2486288"/>
            </a:xfrm>
            <a:prstGeom prst="rect">
              <a:avLst/>
            </a:prstGeom>
          </p:spPr>
        </p:pic>
      </p:grpSp>
      <p:pic>
        <p:nvPicPr>
          <p:cNvPr id="3" name="图片 2"/>
          <p:cNvPicPr>
            <a:picLocks noChangeAspect="1"/>
          </p:cNvPicPr>
          <p:nvPr/>
        </p:nvPicPr>
        <p:blipFill>
          <a:blip r:embed="rId24"/>
          <a:stretch>
            <a:fillRect/>
          </a:stretch>
        </p:blipFill>
        <p:spPr>
          <a:xfrm>
            <a:off x="1703805" y="959529"/>
            <a:ext cx="2447310" cy="1728000"/>
          </a:xfrm>
          <a:prstGeom prst="rect">
            <a:avLst/>
          </a:prstGeom>
          <a:ln>
            <a:noFill/>
          </a:ln>
          <a:effectLst>
            <a:outerShdw blurRad="165100" dist="50800" dir="5040000" sx="97000" sy="97000" algn="tl" rotWithShape="0">
              <a:srgbClr val="333333">
                <a:alpha val="65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Freeform 2"/>
          <p:cNvSpPr/>
          <p:nvPr/>
        </p:nvSpPr>
        <p:spPr>
          <a:xfrm>
            <a:off x="0" y="5441455"/>
            <a:ext cx="12192000" cy="1111250"/>
          </a:xfrm>
          <a:custGeom>
            <a:avLst/>
            <a:gdLst>
              <a:gd name="connsiteX0" fmla="*/ 7850595 w 7877676"/>
              <a:gd name="connsiteY0" fmla="*/ 794766 h 794766"/>
              <a:gd name="connsiteX1" fmla="*/ 27141 w 7877676"/>
              <a:gd name="connsiteY1" fmla="*/ 794766 h 794766"/>
              <a:gd name="connsiteX2" fmla="*/ 6567 w 7877676"/>
              <a:gd name="connsiteY2" fmla="*/ 750094 h 794766"/>
              <a:gd name="connsiteX3" fmla="*/ 639504 w 7877676"/>
              <a:gd name="connsiteY3" fmla="*/ 9525 h 794766"/>
              <a:gd name="connsiteX4" fmla="*/ 660078 w 7877676"/>
              <a:gd name="connsiteY4" fmla="*/ 0 h 794766"/>
              <a:gd name="connsiteX5" fmla="*/ 7217660 w 7877676"/>
              <a:gd name="connsiteY5" fmla="*/ 0 h 794766"/>
              <a:gd name="connsiteX6" fmla="*/ 7238233 w 7877676"/>
              <a:gd name="connsiteY6" fmla="*/ 9525 h 794766"/>
              <a:gd name="connsiteX7" fmla="*/ 7871170 w 7877676"/>
              <a:gd name="connsiteY7" fmla="*/ 750094 h 794766"/>
              <a:gd name="connsiteX8" fmla="*/ 7850595 w 7877676"/>
              <a:gd name="connsiteY8" fmla="*/ 794766 h 79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77676" h="794766">
                <a:moveTo>
                  <a:pt x="7850595" y="794766"/>
                </a:moveTo>
                <a:lnTo>
                  <a:pt x="27141" y="794766"/>
                </a:lnTo>
                <a:cubicBezTo>
                  <a:pt x="3996" y="794766"/>
                  <a:pt x="-8482" y="767715"/>
                  <a:pt x="6567" y="750094"/>
                </a:cubicBezTo>
                <a:lnTo>
                  <a:pt x="639504" y="9525"/>
                </a:lnTo>
                <a:cubicBezTo>
                  <a:pt x="644647" y="3524"/>
                  <a:pt x="652172" y="0"/>
                  <a:pt x="660078" y="0"/>
                </a:cubicBezTo>
                <a:lnTo>
                  <a:pt x="7217660" y="0"/>
                </a:lnTo>
                <a:cubicBezTo>
                  <a:pt x="7225565" y="0"/>
                  <a:pt x="7233090" y="3429"/>
                  <a:pt x="7238233" y="9525"/>
                </a:cubicBezTo>
                <a:lnTo>
                  <a:pt x="7871170" y="750094"/>
                </a:lnTo>
                <a:cubicBezTo>
                  <a:pt x="7886124" y="767715"/>
                  <a:pt x="7873646" y="794766"/>
                  <a:pt x="7850595" y="794766"/>
                </a:cubicBezTo>
                <a:close/>
              </a:path>
            </a:pathLst>
          </a:custGeom>
          <a:gradFill>
            <a:gsLst>
              <a:gs pos="96000">
                <a:schemeClr val="accent1">
                  <a:lumMod val="60000"/>
                  <a:lumOff val="40000"/>
                  <a:alpha val="0"/>
                </a:schemeClr>
              </a:gs>
              <a:gs pos="0">
                <a:schemeClr val="accent1">
                  <a:lumMod val="60000"/>
                  <a:lumOff val="40000"/>
                  <a:alpha val="20000"/>
                </a:schemeClr>
              </a:gs>
            </a:gsLst>
            <a:lin ang="16200000" scaled="0"/>
          </a:gradFill>
          <a:ln w="9525" cap="flat">
            <a:gradFill>
              <a:gsLst>
                <a:gs pos="60000">
                  <a:schemeClr val="accent1">
                    <a:alpha val="0"/>
                  </a:schemeClr>
                </a:gs>
                <a:gs pos="86000">
                  <a:schemeClr val="accent1">
                    <a:alpha val="30000"/>
                  </a:schemeClr>
                </a:gs>
              </a:gsLst>
              <a:lin ang="5400000" scaled="0"/>
            </a:gradFill>
            <a:prstDash val="solid"/>
            <a:miter/>
          </a:ln>
        </p:spPr>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sym typeface="+mn-ea"/>
            </a:endParaRPr>
          </a:p>
        </p:txBody>
      </p:sp>
      <p:sp>
        <p:nvSpPr>
          <p:cNvPr id="2" name="标题 1"/>
          <p:cNvSpPr>
            <a:spLocks noGrp="1"/>
          </p:cNvSpPr>
          <p:nvPr>
            <p:ph type="title"/>
          </p:nvPr>
        </p:nvSpPr>
        <p:spPr/>
        <p:txBody>
          <a:bodyPr/>
          <a:lstStyle/>
          <a:p>
            <a:r>
              <a:rPr lang="zh-CN" altLang="en-US" dirty="0">
                <a:sym typeface="+mn-ea"/>
              </a:rPr>
              <a:t>人卫智慧健康平台</a:t>
            </a:r>
            <a:r>
              <a:rPr lang="zh-CN" altLang="en-US" dirty="0"/>
              <a:t>基础建设</a:t>
            </a:r>
          </a:p>
        </p:txBody>
      </p:sp>
      <p:grpSp>
        <p:nvGrpSpPr>
          <p:cNvPr id="18" name="组合 17"/>
          <p:cNvGrpSpPr/>
          <p:nvPr/>
        </p:nvGrpSpPr>
        <p:grpSpPr>
          <a:xfrm>
            <a:off x="434214" y="3836452"/>
            <a:ext cx="11176822" cy="2483805"/>
            <a:chOff x="576348" y="3429000"/>
            <a:chExt cx="11176822" cy="3036521"/>
          </a:xfrm>
        </p:grpSpPr>
        <p:sp>
          <p:nvSpPr>
            <p:cNvPr id="6" name="矩形 22"/>
            <p:cNvSpPr/>
            <p:nvPr/>
          </p:nvSpPr>
          <p:spPr>
            <a:xfrm>
              <a:off x="576348" y="5275500"/>
              <a:ext cx="11176820" cy="585175"/>
            </a:xfrm>
            <a:prstGeom prst="rect">
              <a:avLst/>
            </a:prstGeom>
            <a:solidFill>
              <a:srgbClr val="00B050"/>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marL="0" marR="0" lvl="0" indent="0" algn="ctr" defTabSz="1219200" rtl="0" eaLnBrk="1" fontAlgn="auto" latinLnBrk="0" hangingPunct="1">
                <a:lnSpc>
                  <a:spcPct val="100000"/>
                </a:lnSpc>
                <a:spcBef>
                  <a:spcPts val="0"/>
                </a:spcBef>
                <a:spcAft>
                  <a:spcPts val="0"/>
                </a:spcAft>
                <a:buClrTx/>
                <a:buSzTx/>
                <a:buFontTx/>
                <a:buNone/>
                <a:tabLst/>
                <a:defRPr/>
              </a:pPr>
              <a:r>
                <a:rPr kumimoji="0" lang="zh-CN" altLang="en-US" sz="2000"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Arial" panose="020B0604020202020204"/>
                </a:rPr>
                <a:t>安全中心</a:t>
              </a:r>
            </a:p>
          </p:txBody>
        </p:sp>
        <p:sp>
          <p:nvSpPr>
            <p:cNvPr id="7" name="矩形 57"/>
            <p:cNvSpPr/>
            <p:nvPr/>
          </p:nvSpPr>
          <p:spPr>
            <a:xfrm>
              <a:off x="576349" y="3429000"/>
              <a:ext cx="11176819" cy="622385"/>
            </a:xfrm>
            <a:prstGeom prst="rect">
              <a:avLst/>
            </a:prstGeom>
            <a:solidFill>
              <a:srgbClr val="3997DD"/>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marL="0" marR="0" lvl="0" indent="0" algn="ctr" defTabSz="1219200" rtl="0" eaLnBrk="1" fontAlgn="auto" latinLnBrk="0" hangingPunct="1">
                <a:lnSpc>
                  <a:spcPct val="100000"/>
                </a:lnSpc>
                <a:spcBef>
                  <a:spcPts val="0"/>
                </a:spcBef>
                <a:spcAft>
                  <a:spcPts val="0"/>
                </a:spcAft>
                <a:buClrTx/>
                <a:buSzTx/>
                <a:buFontTx/>
                <a:buNone/>
                <a:tabLst/>
                <a:defRPr/>
              </a:pPr>
              <a:r>
                <a:rPr kumimoji="0" lang="zh-CN" altLang="en-US" sz="1800"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Arial" panose="020B0604020202020204"/>
                </a:rPr>
                <a:t>人员权限、算力分配、数据调度、工具集成、智能体制作、模型后训练、用户行为、业务图谱、作者图谱</a:t>
              </a:r>
              <a:endParaRPr kumimoji="0" lang="en-US" altLang="zh-CN" sz="1800"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Arial" panose="020B0604020202020204"/>
              </a:endParaRPr>
            </a:p>
          </p:txBody>
        </p:sp>
        <p:sp>
          <p:nvSpPr>
            <p:cNvPr id="9" name="矩形 59"/>
            <p:cNvSpPr/>
            <p:nvPr/>
          </p:nvSpPr>
          <p:spPr>
            <a:xfrm>
              <a:off x="576350" y="5880346"/>
              <a:ext cx="11176820" cy="585175"/>
            </a:xfrm>
            <a:prstGeom prst="rect">
              <a:avLst/>
            </a:prstGeom>
            <a:solidFill>
              <a:srgbClr val="D2543D"/>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marL="0" marR="0" lvl="0" indent="0" algn="ctr" defTabSz="1219200" rtl="0" eaLnBrk="1" fontAlgn="auto" latinLnBrk="0" hangingPunct="1">
                <a:lnSpc>
                  <a:spcPct val="100000"/>
                </a:lnSpc>
                <a:spcBef>
                  <a:spcPts val="0"/>
                </a:spcBef>
                <a:spcAft>
                  <a:spcPts val="0"/>
                </a:spcAft>
                <a:buClrTx/>
                <a:buSzTx/>
                <a:buFontTx/>
                <a:buNone/>
                <a:tabLst/>
                <a:defRPr/>
              </a:pPr>
              <a:r>
                <a:rPr kumimoji="0" lang="zh-CN" altLang="en-US" sz="2000"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Arial" panose="020B0604020202020204"/>
                </a:rPr>
                <a:t>算力中心</a:t>
              </a:r>
            </a:p>
          </p:txBody>
        </p:sp>
        <p:grpSp>
          <p:nvGrpSpPr>
            <p:cNvPr id="17" name="组合 16"/>
            <p:cNvGrpSpPr/>
            <p:nvPr/>
          </p:nvGrpSpPr>
          <p:grpSpPr>
            <a:xfrm>
              <a:off x="576348" y="4071056"/>
              <a:ext cx="11176820" cy="1180768"/>
              <a:chOff x="576348" y="4071056"/>
              <a:chExt cx="11176820" cy="1180768"/>
            </a:xfrm>
            <a:gradFill>
              <a:gsLst>
                <a:gs pos="0">
                  <a:srgbClr val="3997DD"/>
                </a:gs>
                <a:gs pos="100000">
                  <a:srgbClr val="D7563F"/>
                </a:gs>
              </a:gsLst>
              <a:lin ang="5400000" scaled="1"/>
            </a:gradFill>
          </p:grpSpPr>
          <p:sp>
            <p:nvSpPr>
              <p:cNvPr id="8" name="矩形 58"/>
              <p:cNvSpPr/>
              <p:nvPr/>
            </p:nvSpPr>
            <p:spPr>
              <a:xfrm>
                <a:off x="581992" y="4666648"/>
                <a:ext cx="3912830" cy="585176"/>
              </a:xfrm>
              <a:prstGeom prst="rect">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marL="0" marR="0" lvl="0" indent="0" algn="ctr" defTabSz="1219200" rtl="0" eaLnBrk="1" fontAlgn="auto" latinLnBrk="0" hangingPunct="1">
                  <a:lnSpc>
                    <a:spcPct val="100000"/>
                  </a:lnSpc>
                  <a:spcBef>
                    <a:spcPts val="0"/>
                  </a:spcBef>
                  <a:spcAft>
                    <a:spcPts val="0"/>
                  </a:spcAft>
                  <a:buClrTx/>
                  <a:buSzTx/>
                  <a:buFontTx/>
                  <a:buNone/>
                  <a:tabLst/>
                  <a:defRPr/>
                </a:pPr>
                <a:r>
                  <a:rPr kumimoji="0" lang="zh-CN" altLang="en-US" sz="2000"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Arial" panose="020B0604020202020204"/>
                    <a:sym typeface="+mn-ea"/>
                  </a:rPr>
                  <a:t>通用大模型</a:t>
                </a:r>
                <a:endParaRPr kumimoji="0" lang="zh-CN" altLang="en-US" sz="2000"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Arial" panose="020B0604020202020204"/>
                </a:endParaRPr>
              </a:p>
            </p:txBody>
          </p:sp>
          <p:sp>
            <p:nvSpPr>
              <p:cNvPr id="10" name="矩形 44"/>
              <p:cNvSpPr/>
              <p:nvPr/>
            </p:nvSpPr>
            <p:spPr>
              <a:xfrm>
                <a:off x="576348" y="4071056"/>
                <a:ext cx="3918474" cy="566295"/>
              </a:xfrm>
              <a:prstGeom prst="rect">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marL="0" marR="0" lvl="0" indent="0" algn="ctr" defTabSz="1219200" rtl="0" eaLnBrk="1" fontAlgn="auto" latinLnBrk="0" hangingPunct="1">
                  <a:lnSpc>
                    <a:spcPct val="100000"/>
                  </a:lnSpc>
                  <a:spcBef>
                    <a:spcPts val="0"/>
                  </a:spcBef>
                  <a:spcAft>
                    <a:spcPts val="0"/>
                  </a:spcAft>
                  <a:buClrTx/>
                  <a:buSzTx/>
                  <a:buFontTx/>
                  <a:buNone/>
                  <a:tabLst/>
                  <a:defRPr/>
                </a:pPr>
                <a:r>
                  <a:rPr kumimoji="0" lang="zh-CN" altLang="en-US" sz="2000"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Arial" panose="020B0604020202020204"/>
                  </a:rPr>
                  <a:t>垂直模型</a:t>
                </a:r>
              </a:p>
            </p:txBody>
          </p:sp>
          <p:sp>
            <p:nvSpPr>
              <p:cNvPr id="11" name="矩形 23"/>
              <p:cNvSpPr/>
              <p:nvPr/>
            </p:nvSpPr>
            <p:spPr>
              <a:xfrm>
                <a:off x="4831601" y="4673461"/>
                <a:ext cx="3451865" cy="578363"/>
              </a:xfrm>
              <a:prstGeom prst="rect">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marL="0" marR="0" lvl="0" indent="0" algn="ctr" defTabSz="1219200" rtl="0" eaLnBrk="1" fontAlgn="auto" latinLnBrk="0" hangingPunct="1">
                  <a:lnSpc>
                    <a:spcPct val="100000"/>
                  </a:lnSpc>
                  <a:spcBef>
                    <a:spcPts val="0"/>
                  </a:spcBef>
                  <a:spcAft>
                    <a:spcPts val="0"/>
                  </a:spcAft>
                  <a:buClrTx/>
                  <a:buSzTx/>
                  <a:buFontTx/>
                  <a:buNone/>
                  <a:tabLst/>
                  <a:defRPr/>
                </a:pPr>
                <a:r>
                  <a:rPr kumimoji="0" lang="zh-CN" altLang="en-US" sz="2000"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Arial" panose="020B0604020202020204"/>
                  </a:rPr>
                  <a:t>数据中心</a:t>
                </a:r>
              </a:p>
            </p:txBody>
          </p:sp>
          <p:sp>
            <p:nvSpPr>
              <p:cNvPr id="12" name="矩形 51"/>
              <p:cNvSpPr/>
              <p:nvPr/>
            </p:nvSpPr>
            <p:spPr>
              <a:xfrm>
                <a:off x="8561002" y="4071056"/>
                <a:ext cx="3192166" cy="573552"/>
              </a:xfrm>
              <a:prstGeom prst="rect">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marL="0" marR="0" lvl="0" indent="0" algn="ctr" defTabSz="1219200" rtl="0" eaLnBrk="1" fontAlgn="auto" latinLnBrk="0" hangingPunct="1">
                  <a:lnSpc>
                    <a:spcPct val="100000"/>
                  </a:lnSpc>
                  <a:spcBef>
                    <a:spcPts val="0"/>
                  </a:spcBef>
                  <a:spcAft>
                    <a:spcPts val="0"/>
                  </a:spcAft>
                  <a:buClrTx/>
                  <a:buSzTx/>
                  <a:buFontTx/>
                  <a:buNone/>
                  <a:tabLst/>
                  <a:defRPr/>
                </a:pPr>
                <a:r>
                  <a:rPr kumimoji="0" lang="zh-CN" altLang="en-US" sz="2000"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Arial" panose="020B0604020202020204"/>
                  </a:rPr>
                  <a:t>制度体系</a:t>
                </a:r>
              </a:p>
            </p:txBody>
          </p:sp>
          <p:sp>
            <p:nvSpPr>
              <p:cNvPr id="13" name="矩形 23"/>
              <p:cNvSpPr/>
              <p:nvPr/>
            </p:nvSpPr>
            <p:spPr>
              <a:xfrm>
                <a:off x="4831602" y="4071056"/>
                <a:ext cx="3451865" cy="572899"/>
              </a:xfrm>
              <a:prstGeom prst="rect">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marL="0" marR="0" lvl="0" indent="0" algn="ctr" defTabSz="1219200" rtl="0" eaLnBrk="1" fontAlgn="auto" latinLnBrk="0" hangingPunct="1">
                  <a:lnSpc>
                    <a:spcPct val="100000"/>
                  </a:lnSpc>
                  <a:spcBef>
                    <a:spcPts val="0"/>
                  </a:spcBef>
                  <a:spcAft>
                    <a:spcPts val="0"/>
                  </a:spcAft>
                  <a:buClrTx/>
                  <a:buSzTx/>
                  <a:buFontTx/>
                  <a:buNone/>
                  <a:tabLst/>
                  <a:defRPr/>
                </a:pPr>
                <a:r>
                  <a:rPr kumimoji="0" lang="zh-CN" altLang="en-US" sz="2000"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Arial" panose="020B0604020202020204"/>
                  </a:rPr>
                  <a:t>垂类知识</a:t>
                </a:r>
              </a:p>
            </p:txBody>
          </p:sp>
          <p:sp>
            <p:nvSpPr>
              <p:cNvPr id="16" name="矩形 51"/>
              <p:cNvSpPr/>
              <p:nvPr/>
            </p:nvSpPr>
            <p:spPr>
              <a:xfrm>
                <a:off x="8561002" y="4674046"/>
                <a:ext cx="3192166" cy="577778"/>
              </a:xfrm>
              <a:prstGeom prst="rect">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marL="0" marR="0" lvl="0" indent="0" algn="ctr" defTabSz="1219200" rtl="0" eaLnBrk="1" fontAlgn="auto" latinLnBrk="0" hangingPunct="1">
                  <a:lnSpc>
                    <a:spcPct val="100000"/>
                  </a:lnSpc>
                  <a:spcBef>
                    <a:spcPts val="0"/>
                  </a:spcBef>
                  <a:spcAft>
                    <a:spcPts val="0"/>
                  </a:spcAft>
                  <a:buClrTx/>
                  <a:buSzTx/>
                  <a:buFontTx/>
                  <a:buNone/>
                  <a:tabLst/>
                  <a:defRPr/>
                </a:pPr>
                <a:r>
                  <a:rPr kumimoji="0" lang="zh-CN" altLang="en-US" sz="2000"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Arial" panose="020B0604020202020204"/>
                  </a:rPr>
                  <a:t>用户中心</a:t>
                </a:r>
              </a:p>
            </p:txBody>
          </p:sp>
        </p:grpSp>
      </p:grpSp>
      <p:sp>
        <p:nvSpPr>
          <p:cNvPr id="60" name="文本框 59"/>
          <p:cNvSpPr txBox="1"/>
          <p:nvPr/>
        </p:nvSpPr>
        <p:spPr>
          <a:xfrm>
            <a:off x="7415886" y="1742099"/>
            <a:ext cx="4895850" cy="1082669"/>
          </a:xfrm>
          <a:prstGeom prst="rect">
            <a:avLst/>
          </a:prstGeom>
          <a:noFill/>
        </p:spPr>
        <p:txBody>
          <a:bodyPr wrap="square" rtlCol="0" anchor="t">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ea"/>
                <a:sym typeface="+mn-ea"/>
              </a:rPr>
              <a:t>资源数据存储量约</a:t>
            </a:r>
            <a:r>
              <a:rPr kumimoji="0" lang="en-US" altLang="zh-CN" sz="2800" b="1" i="0" u="none" strike="noStrike" kern="1200" cap="none" spc="0" normalizeH="0" baseline="0" noProof="0" dirty="0">
                <a:ln>
                  <a:noFill/>
                </a:ln>
                <a:solidFill>
                  <a:srgbClr val="D2553E"/>
                </a:solidFill>
                <a:effectLst/>
                <a:uLnTx/>
                <a:uFillTx/>
                <a:latin typeface="微软雅黑" panose="020B0503020204020204" pitchFamily="34" charset="-122"/>
                <a:ea typeface="微软雅黑" panose="020B0503020204020204" pitchFamily="34" charset="-122"/>
                <a:cs typeface="+mn-ea"/>
                <a:sym typeface="+mn-ea"/>
              </a:rPr>
              <a:t>2.18TB</a:t>
            </a:r>
          </a:p>
          <a:p>
            <a:pPr marL="0" marR="0" lvl="0" indent="0" algn="ctr" defTabSz="914400" rtl="0" eaLnBrk="1" fontAlgn="auto" latinLnBrk="0" hangingPunct="1">
              <a:lnSpc>
                <a:spcPct val="120000"/>
              </a:lnSpc>
              <a:spcBef>
                <a:spcPts val="0"/>
              </a:spcBef>
              <a:spcAft>
                <a:spcPts val="0"/>
              </a:spcAft>
              <a:buClrTx/>
              <a:buSzTx/>
              <a:buFontTx/>
              <a:buNone/>
              <a:tabLst/>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ea"/>
                <a:sym typeface="+mn-ea"/>
              </a:rPr>
              <a:t>数字团队</a:t>
            </a:r>
            <a:r>
              <a:rPr lang="en-US" altLang="zh-CN" sz="2800" b="1" dirty="0">
                <a:solidFill>
                  <a:srgbClr val="D2553E"/>
                </a:solidFill>
                <a:latin typeface="微软雅黑" panose="020B0503020204020204" pitchFamily="34" charset="-122"/>
                <a:ea typeface="微软雅黑" panose="020B0503020204020204" pitchFamily="34" charset="-122"/>
                <a:cs typeface="+mn-ea"/>
                <a:sym typeface="+mn-ea"/>
              </a:rPr>
              <a:t>200+</a:t>
            </a:r>
            <a:r>
              <a:rPr kumimoji="0" lang="zh-CN" altLang="en-US" sz="2800" b="1" i="0" u="none" strike="noStrike" kern="1200" cap="none" spc="0" normalizeH="0" baseline="0" noProof="0" dirty="0">
                <a:ln>
                  <a:noFill/>
                </a:ln>
                <a:solidFill>
                  <a:srgbClr val="D2553E"/>
                </a:solidFill>
                <a:effectLst/>
                <a:uLnTx/>
                <a:uFillTx/>
                <a:latin typeface="微软雅黑" panose="020B0503020204020204" pitchFamily="34" charset="-122"/>
                <a:ea typeface="微软雅黑" panose="020B0503020204020204" pitchFamily="34" charset="-122"/>
                <a:cs typeface="+mn-ea"/>
                <a:sym typeface="+mn-ea"/>
              </a:rPr>
              <a:t>人</a:t>
            </a:r>
          </a:p>
        </p:txBody>
      </p:sp>
      <p:sp>
        <p:nvSpPr>
          <p:cNvPr id="61" name="矩形 60"/>
          <p:cNvSpPr/>
          <p:nvPr/>
        </p:nvSpPr>
        <p:spPr>
          <a:xfrm>
            <a:off x="8141335" y="1257300"/>
            <a:ext cx="3422650" cy="2094230"/>
          </a:xfrm>
          <a:prstGeom prst="rect">
            <a:avLst/>
          </a:prstGeom>
          <a:noFill/>
          <a:ln w="38100">
            <a:solidFill>
              <a:srgbClr val="C00000"/>
            </a:solidFill>
            <a:prstDash val="sysDash"/>
          </a:ln>
          <a:effectLst>
            <a:glow rad="635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pic>
        <p:nvPicPr>
          <p:cNvPr id="4" name="图片 3">
            <a:extLst>
              <a:ext uri="{FF2B5EF4-FFF2-40B4-BE49-F238E27FC236}">
                <a16:creationId xmlns:a16="http://schemas.microsoft.com/office/drawing/2014/main" id="{A8FCA82A-A2CE-4769-990A-E01700A0E2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198" y="702527"/>
            <a:ext cx="7238383" cy="309874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2" repeatCount="indefinite" fill="hold" grpId="0" nodeType="afterEffect">
                                  <p:stCondLst>
                                    <p:cond delay="0"/>
                                  </p:stCondLst>
                                  <p:endCondLst>
                                    <p:cond evt="onNext" delay="0">
                                      <p:tgtEl>
                                        <p:sldTgt/>
                                      </p:tgtEl>
                                    </p:cond>
                                  </p:endCondLst>
                                  <p:childTnLst>
                                    <p:set>
                                      <p:cBhvr>
                                        <p:cTn id="6" dur="1" fill="hold">
                                          <p:stCondLst>
                                            <p:cond delay="0"/>
                                          </p:stCondLst>
                                        </p:cTn>
                                        <p:tgtEl>
                                          <p:spTgt spid="61"/>
                                        </p:tgtEl>
                                        <p:attrNameLst>
                                          <p:attrName>style.visibility</p:attrName>
                                        </p:attrNameLst>
                                      </p:cBhvr>
                                      <p:to>
                                        <p:strVal val="visible"/>
                                      </p:to>
                                    </p:set>
                                    <p:animEffect transition="in" filter="wheel(2)">
                                      <p:cBhvr>
                                        <p:cTn id="7" dur="1000"/>
                                        <p:tgtEl>
                                          <p:spTgt spid="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bldLvl="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人卫智慧健康平台新生态</a:t>
            </a:r>
          </a:p>
        </p:txBody>
      </p:sp>
      <p:grpSp>
        <p:nvGrpSpPr>
          <p:cNvPr id="28" name="组合 27"/>
          <p:cNvGrpSpPr/>
          <p:nvPr/>
        </p:nvGrpSpPr>
        <p:grpSpPr>
          <a:xfrm>
            <a:off x="161926" y="665972"/>
            <a:ext cx="11853092" cy="5472482"/>
            <a:chOff x="161926" y="665972"/>
            <a:chExt cx="11853092" cy="5472482"/>
          </a:xfrm>
        </p:grpSpPr>
        <p:grpSp>
          <p:nvGrpSpPr>
            <p:cNvPr id="9" name="组合 8"/>
            <p:cNvGrpSpPr/>
            <p:nvPr/>
          </p:nvGrpSpPr>
          <p:grpSpPr>
            <a:xfrm>
              <a:off x="4147035" y="665972"/>
              <a:ext cx="3268665" cy="3268665"/>
              <a:chOff x="4147035" y="665972"/>
              <a:chExt cx="3268665" cy="3268665"/>
            </a:xfrm>
          </p:grpSpPr>
          <p:grpSp>
            <p:nvGrpSpPr>
              <p:cNvPr id="4" name="Group 12"/>
              <p:cNvGrpSpPr/>
              <p:nvPr/>
            </p:nvGrpSpPr>
            <p:grpSpPr>
              <a:xfrm>
                <a:off x="4147035" y="665972"/>
                <a:ext cx="3268665" cy="3268665"/>
                <a:chOff x="240620" y="1952906"/>
                <a:chExt cx="3268665" cy="3268665"/>
              </a:xfrm>
            </p:grpSpPr>
            <p:sp>
              <p:nvSpPr>
                <p:cNvPr id="5" name="对象7"/>
                <p:cNvSpPr/>
                <p:nvPr>
                  <p:custDataLst>
                    <p:tags r:id="rId1"/>
                  </p:custDataLst>
                </p:nvPr>
              </p:nvSpPr>
              <p:spPr>
                <a:xfrm>
                  <a:off x="885274" y="2606640"/>
                  <a:ext cx="1970538" cy="1970538"/>
                </a:xfrm>
                <a:custGeom>
                  <a:avLst/>
                  <a:gdLst/>
                  <a:ahLst/>
                  <a:cxnLst/>
                  <a:rect l="l" t="t" r="r" b="b"/>
                  <a:pathLst>
                    <a:path w="1929384" h="1929384">
                      <a:moveTo>
                        <a:pt x="923544" y="0"/>
                      </a:moveTo>
                      <a:cubicBezTo>
                        <a:pt x="941832" y="0"/>
                        <a:pt x="950976" y="0"/>
                        <a:pt x="969264" y="0"/>
                      </a:cubicBezTo>
                      <a:cubicBezTo>
                        <a:pt x="978408" y="0"/>
                        <a:pt x="987552" y="0"/>
                        <a:pt x="1005840" y="0"/>
                      </a:cubicBezTo>
                      <a:lnTo>
                        <a:pt x="1005840" y="9144"/>
                      </a:lnTo>
                      <a:cubicBezTo>
                        <a:pt x="987552" y="9144"/>
                        <a:pt x="978408" y="9144"/>
                        <a:pt x="969264" y="9144"/>
                      </a:cubicBezTo>
                      <a:cubicBezTo>
                        <a:pt x="950976" y="9144"/>
                        <a:pt x="941832" y="9144"/>
                        <a:pt x="923544" y="9144"/>
                      </a:cubicBezTo>
                      <a:lnTo>
                        <a:pt x="923544" y="0"/>
                      </a:lnTo>
                      <a:moveTo>
                        <a:pt x="777240" y="18288"/>
                      </a:moveTo>
                      <a:cubicBezTo>
                        <a:pt x="804672" y="9144"/>
                        <a:pt x="822960" y="9144"/>
                        <a:pt x="850392" y="9144"/>
                      </a:cubicBezTo>
                      <a:lnTo>
                        <a:pt x="850392" y="18288"/>
                      </a:lnTo>
                      <a:cubicBezTo>
                        <a:pt x="832104" y="18288"/>
                        <a:pt x="804672" y="27432"/>
                        <a:pt x="777240" y="27432"/>
                      </a:cubicBezTo>
                      <a:lnTo>
                        <a:pt x="777240" y="18288"/>
                      </a:lnTo>
                      <a:moveTo>
                        <a:pt x="1078992" y="9144"/>
                      </a:moveTo>
                      <a:cubicBezTo>
                        <a:pt x="1106424" y="9144"/>
                        <a:pt x="1124712" y="9144"/>
                        <a:pt x="1152144" y="18288"/>
                      </a:cubicBezTo>
                      <a:lnTo>
                        <a:pt x="1152144" y="27432"/>
                      </a:lnTo>
                      <a:cubicBezTo>
                        <a:pt x="1124712" y="27432"/>
                        <a:pt x="1106424" y="18288"/>
                        <a:pt x="1078992" y="18288"/>
                      </a:cubicBezTo>
                      <a:lnTo>
                        <a:pt x="1078992" y="9144"/>
                      </a:lnTo>
                      <a:moveTo>
                        <a:pt x="630936" y="54864"/>
                      </a:moveTo>
                      <a:cubicBezTo>
                        <a:pt x="658368" y="54864"/>
                        <a:pt x="676656" y="45720"/>
                        <a:pt x="704088" y="36576"/>
                      </a:cubicBezTo>
                      <a:lnTo>
                        <a:pt x="704088" y="45720"/>
                      </a:lnTo>
                      <a:cubicBezTo>
                        <a:pt x="685800" y="54864"/>
                        <a:pt x="658368" y="64008"/>
                        <a:pt x="630936" y="73152"/>
                      </a:cubicBezTo>
                      <a:lnTo>
                        <a:pt x="630936" y="54864"/>
                      </a:lnTo>
                      <a:moveTo>
                        <a:pt x="1225296" y="36576"/>
                      </a:moveTo>
                      <a:cubicBezTo>
                        <a:pt x="1252728" y="45720"/>
                        <a:pt x="1271016" y="54864"/>
                        <a:pt x="1298448" y="54864"/>
                      </a:cubicBezTo>
                      <a:lnTo>
                        <a:pt x="1298448" y="73152"/>
                      </a:lnTo>
                      <a:cubicBezTo>
                        <a:pt x="1271016" y="64008"/>
                        <a:pt x="1243584" y="54864"/>
                        <a:pt x="1225296" y="45720"/>
                      </a:cubicBezTo>
                      <a:lnTo>
                        <a:pt x="1225296" y="36576"/>
                      </a:lnTo>
                      <a:moveTo>
                        <a:pt x="1371600" y="91440"/>
                      </a:moveTo>
                      <a:cubicBezTo>
                        <a:pt x="1389888" y="100584"/>
                        <a:pt x="1417320" y="109728"/>
                        <a:pt x="1435608" y="118872"/>
                      </a:cubicBezTo>
                      <a:lnTo>
                        <a:pt x="1426464" y="137160"/>
                      </a:lnTo>
                      <a:cubicBezTo>
                        <a:pt x="1408176" y="118872"/>
                        <a:pt x="1389888" y="109728"/>
                        <a:pt x="1362456" y="100584"/>
                      </a:cubicBezTo>
                      <a:lnTo>
                        <a:pt x="1371600" y="91440"/>
                      </a:lnTo>
                      <a:moveTo>
                        <a:pt x="493776" y="118872"/>
                      </a:moveTo>
                      <a:cubicBezTo>
                        <a:pt x="512064" y="109728"/>
                        <a:pt x="539496" y="100584"/>
                        <a:pt x="557784" y="91440"/>
                      </a:cubicBezTo>
                      <a:lnTo>
                        <a:pt x="566928" y="100584"/>
                      </a:lnTo>
                      <a:cubicBezTo>
                        <a:pt x="539496" y="109728"/>
                        <a:pt x="521208" y="118872"/>
                        <a:pt x="502920" y="137160"/>
                      </a:cubicBezTo>
                      <a:lnTo>
                        <a:pt x="493776" y="118872"/>
                      </a:lnTo>
                      <a:moveTo>
                        <a:pt x="1499616" y="164592"/>
                      </a:moveTo>
                      <a:cubicBezTo>
                        <a:pt x="1517904" y="173736"/>
                        <a:pt x="1545336" y="192024"/>
                        <a:pt x="1563624" y="210312"/>
                      </a:cubicBezTo>
                      <a:lnTo>
                        <a:pt x="1554480" y="219456"/>
                      </a:lnTo>
                      <a:cubicBezTo>
                        <a:pt x="1536192" y="201168"/>
                        <a:pt x="1517904" y="182880"/>
                        <a:pt x="1490472" y="173736"/>
                      </a:cubicBezTo>
                      <a:lnTo>
                        <a:pt x="1499616" y="164592"/>
                      </a:lnTo>
                      <a:moveTo>
                        <a:pt x="365760" y="210312"/>
                      </a:moveTo>
                      <a:cubicBezTo>
                        <a:pt x="384048" y="192024"/>
                        <a:pt x="411480" y="173736"/>
                        <a:pt x="429768" y="164592"/>
                      </a:cubicBezTo>
                      <a:lnTo>
                        <a:pt x="438912" y="173736"/>
                      </a:lnTo>
                      <a:cubicBezTo>
                        <a:pt x="411480" y="182880"/>
                        <a:pt x="393192" y="201168"/>
                        <a:pt x="374904" y="219456"/>
                      </a:cubicBezTo>
                      <a:lnTo>
                        <a:pt x="365760" y="210312"/>
                      </a:lnTo>
                      <a:moveTo>
                        <a:pt x="1618488" y="256032"/>
                      </a:moveTo>
                      <a:cubicBezTo>
                        <a:pt x="1636776" y="274320"/>
                        <a:pt x="1655064" y="292608"/>
                        <a:pt x="1673352" y="310896"/>
                      </a:cubicBezTo>
                      <a:lnTo>
                        <a:pt x="1664208" y="320040"/>
                      </a:lnTo>
                      <a:cubicBezTo>
                        <a:pt x="1645920" y="301752"/>
                        <a:pt x="1627632" y="283464"/>
                        <a:pt x="1609344" y="265176"/>
                      </a:cubicBezTo>
                      <a:lnTo>
                        <a:pt x="1618488" y="256032"/>
                      </a:lnTo>
                      <a:moveTo>
                        <a:pt x="256032" y="310896"/>
                      </a:moveTo>
                      <a:cubicBezTo>
                        <a:pt x="274320" y="292608"/>
                        <a:pt x="292608" y="274320"/>
                        <a:pt x="310896" y="256032"/>
                      </a:cubicBezTo>
                      <a:lnTo>
                        <a:pt x="320040" y="265176"/>
                      </a:lnTo>
                      <a:cubicBezTo>
                        <a:pt x="301752" y="283464"/>
                        <a:pt x="283464" y="301752"/>
                        <a:pt x="265176" y="320040"/>
                      </a:cubicBezTo>
                      <a:lnTo>
                        <a:pt x="256032" y="310896"/>
                      </a:lnTo>
                      <a:moveTo>
                        <a:pt x="1719072" y="365760"/>
                      </a:moveTo>
                      <a:cubicBezTo>
                        <a:pt x="1737360" y="384048"/>
                        <a:pt x="1755648" y="411480"/>
                        <a:pt x="1764792" y="429768"/>
                      </a:cubicBezTo>
                      <a:lnTo>
                        <a:pt x="1755648" y="438912"/>
                      </a:lnTo>
                      <a:cubicBezTo>
                        <a:pt x="1746504" y="411480"/>
                        <a:pt x="1728216" y="393192"/>
                        <a:pt x="1709928" y="374904"/>
                      </a:cubicBezTo>
                      <a:lnTo>
                        <a:pt x="1719072" y="365760"/>
                      </a:lnTo>
                      <a:moveTo>
                        <a:pt x="164592" y="429768"/>
                      </a:moveTo>
                      <a:cubicBezTo>
                        <a:pt x="173736" y="411480"/>
                        <a:pt x="192024" y="384048"/>
                        <a:pt x="210312" y="365760"/>
                      </a:cubicBezTo>
                      <a:lnTo>
                        <a:pt x="219456" y="374904"/>
                      </a:lnTo>
                      <a:cubicBezTo>
                        <a:pt x="201168" y="393192"/>
                        <a:pt x="182880" y="411480"/>
                        <a:pt x="173736" y="438912"/>
                      </a:cubicBezTo>
                      <a:lnTo>
                        <a:pt x="164592" y="429768"/>
                      </a:lnTo>
                      <a:moveTo>
                        <a:pt x="1810512" y="493776"/>
                      </a:moveTo>
                      <a:cubicBezTo>
                        <a:pt x="1819656" y="512064"/>
                        <a:pt x="1828800" y="539496"/>
                        <a:pt x="1837944" y="557784"/>
                      </a:cubicBezTo>
                      <a:lnTo>
                        <a:pt x="1828800" y="566928"/>
                      </a:lnTo>
                      <a:cubicBezTo>
                        <a:pt x="1819656" y="539496"/>
                        <a:pt x="1810512" y="521208"/>
                        <a:pt x="1792224" y="502920"/>
                      </a:cubicBezTo>
                      <a:lnTo>
                        <a:pt x="1810512" y="493776"/>
                      </a:lnTo>
                      <a:moveTo>
                        <a:pt x="91440" y="557784"/>
                      </a:moveTo>
                      <a:cubicBezTo>
                        <a:pt x="100584" y="539496"/>
                        <a:pt x="109728" y="512064"/>
                        <a:pt x="118872" y="493776"/>
                      </a:cubicBezTo>
                      <a:lnTo>
                        <a:pt x="137160" y="502920"/>
                      </a:lnTo>
                      <a:cubicBezTo>
                        <a:pt x="118872" y="521208"/>
                        <a:pt x="109728" y="539496"/>
                        <a:pt x="100584" y="566928"/>
                      </a:cubicBezTo>
                      <a:lnTo>
                        <a:pt x="91440" y="557784"/>
                      </a:lnTo>
                      <a:moveTo>
                        <a:pt x="1874520" y="630936"/>
                      </a:moveTo>
                      <a:cubicBezTo>
                        <a:pt x="1883664" y="658368"/>
                        <a:pt x="1883664" y="676656"/>
                        <a:pt x="1892808" y="704088"/>
                      </a:cubicBezTo>
                      <a:lnTo>
                        <a:pt x="1883664" y="704088"/>
                      </a:lnTo>
                      <a:cubicBezTo>
                        <a:pt x="1874520" y="685800"/>
                        <a:pt x="1865376" y="658368"/>
                        <a:pt x="1856232" y="630936"/>
                      </a:cubicBezTo>
                      <a:lnTo>
                        <a:pt x="1874520" y="630936"/>
                      </a:lnTo>
                      <a:moveTo>
                        <a:pt x="36576" y="704088"/>
                      </a:moveTo>
                      <a:cubicBezTo>
                        <a:pt x="45720" y="676656"/>
                        <a:pt x="54864" y="658368"/>
                        <a:pt x="64008" y="630936"/>
                      </a:cubicBezTo>
                      <a:lnTo>
                        <a:pt x="73152" y="630936"/>
                      </a:lnTo>
                      <a:cubicBezTo>
                        <a:pt x="64008" y="658368"/>
                        <a:pt x="54864" y="685800"/>
                        <a:pt x="45720" y="704088"/>
                      </a:cubicBezTo>
                      <a:lnTo>
                        <a:pt x="36576" y="704088"/>
                      </a:lnTo>
                      <a:moveTo>
                        <a:pt x="1911096" y="777240"/>
                      </a:moveTo>
                      <a:cubicBezTo>
                        <a:pt x="1920240" y="804672"/>
                        <a:pt x="1920240" y="822960"/>
                        <a:pt x="1920240" y="850392"/>
                      </a:cubicBezTo>
                      <a:lnTo>
                        <a:pt x="1911096" y="850392"/>
                      </a:lnTo>
                      <a:cubicBezTo>
                        <a:pt x="1911096" y="832104"/>
                        <a:pt x="1901952" y="804672"/>
                        <a:pt x="1901952" y="777240"/>
                      </a:cubicBezTo>
                      <a:lnTo>
                        <a:pt x="1911096" y="777240"/>
                      </a:lnTo>
                      <a:moveTo>
                        <a:pt x="9144" y="850392"/>
                      </a:moveTo>
                      <a:cubicBezTo>
                        <a:pt x="9144" y="822960"/>
                        <a:pt x="9144" y="804672"/>
                        <a:pt x="18288" y="777240"/>
                      </a:cubicBezTo>
                      <a:lnTo>
                        <a:pt x="27432" y="777240"/>
                      </a:lnTo>
                      <a:cubicBezTo>
                        <a:pt x="27432" y="804672"/>
                        <a:pt x="18288" y="832104"/>
                        <a:pt x="18288" y="850392"/>
                      </a:cubicBezTo>
                      <a:lnTo>
                        <a:pt x="9144" y="850392"/>
                      </a:lnTo>
                      <a:moveTo>
                        <a:pt x="1929384" y="923544"/>
                      </a:moveTo>
                      <a:cubicBezTo>
                        <a:pt x="1929384" y="941832"/>
                        <a:pt x="1929384" y="950976"/>
                        <a:pt x="1929384" y="960120"/>
                      </a:cubicBezTo>
                      <a:cubicBezTo>
                        <a:pt x="1929384" y="978408"/>
                        <a:pt x="1929384" y="987552"/>
                        <a:pt x="1929384" y="1005840"/>
                      </a:cubicBezTo>
                      <a:lnTo>
                        <a:pt x="1920240" y="1005840"/>
                      </a:lnTo>
                      <a:cubicBezTo>
                        <a:pt x="1920240" y="987552"/>
                        <a:pt x="1920240" y="978408"/>
                        <a:pt x="1920240" y="960120"/>
                      </a:cubicBezTo>
                      <a:cubicBezTo>
                        <a:pt x="1920240" y="950976"/>
                        <a:pt x="1920240" y="941832"/>
                        <a:pt x="1920240" y="923544"/>
                      </a:cubicBezTo>
                      <a:lnTo>
                        <a:pt x="1929384" y="923544"/>
                      </a:lnTo>
                      <a:moveTo>
                        <a:pt x="0" y="960120"/>
                      </a:moveTo>
                      <a:cubicBezTo>
                        <a:pt x="0" y="950976"/>
                        <a:pt x="0" y="941832"/>
                        <a:pt x="0" y="923544"/>
                      </a:cubicBezTo>
                      <a:lnTo>
                        <a:pt x="9144" y="923544"/>
                      </a:lnTo>
                      <a:cubicBezTo>
                        <a:pt x="9144" y="941832"/>
                        <a:pt x="9144" y="950976"/>
                        <a:pt x="9144" y="960120"/>
                      </a:cubicBezTo>
                      <a:cubicBezTo>
                        <a:pt x="9144" y="978408"/>
                        <a:pt x="9144" y="987552"/>
                        <a:pt x="9144" y="1005840"/>
                      </a:cubicBezTo>
                      <a:lnTo>
                        <a:pt x="0" y="1005840"/>
                      </a:lnTo>
                      <a:cubicBezTo>
                        <a:pt x="0" y="987552"/>
                        <a:pt x="0" y="978408"/>
                        <a:pt x="0" y="960120"/>
                      </a:cubicBezTo>
                      <a:moveTo>
                        <a:pt x="1920240" y="1078992"/>
                      </a:moveTo>
                      <a:cubicBezTo>
                        <a:pt x="1920240" y="1106424"/>
                        <a:pt x="1920240" y="1124712"/>
                        <a:pt x="1911096" y="1152144"/>
                      </a:cubicBezTo>
                      <a:lnTo>
                        <a:pt x="1901952" y="1152144"/>
                      </a:lnTo>
                      <a:cubicBezTo>
                        <a:pt x="1901952" y="1124712"/>
                        <a:pt x="1911096" y="1097280"/>
                        <a:pt x="1911096" y="1078992"/>
                      </a:cubicBezTo>
                      <a:lnTo>
                        <a:pt x="1920240" y="1078992"/>
                      </a:lnTo>
                      <a:moveTo>
                        <a:pt x="18288" y="1152144"/>
                      </a:moveTo>
                      <a:cubicBezTo>
                        <a:pt x="9144" y="1124712"/>
                        <a:pt x="9144" y="1106424"/>
                        <a:pt x="9144" y="1078992"/>
                      </a:cubicBezTo>
                      <a:lnTo>
                        <a:pt x="18288" y="1078992"/>
                      </a:lnTo>
                      <a:cubicBezTo>
                        <a:pt x="18288" y="1097280"/>
                        <a:pt x="27432" y="1124712"/>
                        <a:pt x="27432" y="1152144"/>
                      </a:cubicBezTo>
                      <a:lnTo>
                        <a:pt x="18288" y="1152144"/>
                      </a:lnTo>
                      <a:moveTo>
                        <a:pt x="1892808" y="1225296"/>
                      </a:moveTo>
                      <a:cubicBezTo>
                        <a:pt x="1883664" y="1252728"/>
                        <a:pt x="1883664" y="1271016"/>
                        <a:pt x="1874520" y="1298448"/>
                      </a:cubicBezTo>
                      <a:lnTo>
                        <a:pt x="1856232" y="1298448"/>
                      </a:lnTo>
                      <a:cubicBezTo>
                        <a:pt x="1865376" y="1271016"/>
                        <a:pt x="1874520" y="1243584"/>
                        <a:pt x="1883664" y="1225296"/>
                      </a:cubicBezTo>
                      <a:lnTo>
                        <a:pt x="1892808" y="1225296"/>
                      </a:lnTo>
                      <a:moveTo>
                        <a:pt x="64008" y="1298448"/>
                      </a:moveTo>
                      <a:cubicBezTo>
                        <a:pt x="54864" y="1271016"/>
                        <a:pt x="45720" y="1252728"/>
                        <a:pt x="36576" y="1225296"/>
                      </a:cubicBezTo>
                      <a:lnTo>
                        <a:pt x="45720" y="1225296"/>
                      </a:lnTo>
                      <a:cubicBezTo>
                        <a:pt x="54864" y="1243584"/>
                        <a:pt x="64008" y="1271016"/>
                        <a:pt x="73152" y="1298448"/>
                      </a:cubicBezTo>
                      <a:lnTo>
                        <a:pt x="64008" y="1298448"/>
                      </a:lnTo>
                      <a:moveTo>
                        <a:pt x="1837944" y="1371600"/>
                      </a:moveTo>
                      <a:cubicBezTo>
                        <a:pt x="1828800" y="1389888"/>
                        <a:pt x="1819656" y="1417320"/>
                        <a:pt x="1810512" y="1435608"/>
                      </a:cubicBezTo>
                      <a:lnTo>
                        <a:pt x="1792224" y="1426464"/>
                      </a:lnTo>
                      <a:cubicBezTo>
                        <a:pt x="1810512" y="1408176"/>
                        <a:pt x="1819656" y="1389888"/>
                        <a:pt x="1828800" y="1362456"/>
                      </a:cubicBezTo>
                      <a:lnTo>
                        <a:pt x="1837944" y="1371600"/>
                      </a:lnTo>
                      <a:moveTo>
                        <a:pt x="118872" y="1435608"/>
                      </a:moveTo>
                      <a:cubicBezTo>
                        <a:pt x="109728" y="1417320"/>
                        <a:pt x="100584" y="1389888"/>
                        <a:pt x="91440" y="1371600"/>
                      </a:cubicBezTo>
                      <a:lnTo>
                        <a:pt x="100584" y="1362456"/>
                      </a:lnTo>
                      <a:cubicBezTo>
                        <a:pt x="109728" y="1389888"/>
                        <a:pt x="118872" y="1408176"/>
                        <a:pt x="137160" y="1426464"/>
                      </a:cubicBezTo>
                      <a:lnTo>
                        <a:pt x="118872" y="1435608"/>
                      </a:lnTo>
                      <a:moveTo>
                        <a:pt x="1764792" y="1499616"/>
                      </a:moveTo>
                      <a:cubicBezTo>
                        <a:pt x="1755648" y="1517904"/>
                        <a:pt x="1737360" y="1545336"/>
                        <a:pt x="1719072" y="1563624"/>
                      </a:cubicBezTo>
                      <a:lnTo>
                        <a:pt x="1709928" y="1554480"/>
                      </a:lnTo>
                      <a:cubicBezTo>
                        <a:pt x="1728216" y="1536192"/>
                        <a:pt x="1746504" y="1517904"/>
                        <a:pt x="1755648" y="1490472"/>
                      </a:cubicBezTo>
                      <a:lnTo>
                        <a:pt x="1764792" y="1499616"/>
                      </a:lnTo>
                      <a:moveTo>
                        <a:pt x="210312" y="1563624"/>
                      </a:moveTo>
                      <a:cubicBezTo>
                        <a:pt x="192024" y="1545336"/>
                        <a:pt x="173736" y="1517904"/>
                        <a:pt x="164592" y="1499616"/>
                      </a:cubicBezTo>
                      <a:lnTo>
                        <a:pt x="173736" y="1490472"/>
                      </a:lnTo>
                      <a:cubicBezTo>
                        <a:pt x="182880" y="1517904"/>
                        <a:pt x="201168" y="1536192"/>
                        <a:pt x="219456" y="1554480"/>
                      </a:cubicBezTo>
                      <a:lnTo>
                        <a:pt x="210312" y="1563624"/>
                      </a:lnTo>
                      <a:moveTo>
                        <a:pt x="1673352" y="1618488"/>
                      </a:moveTo>
                      <a:cubicBezTo>
                        <a:pt x="1655064" y="1636776"/>
                        <a:pt x="1636776" y="1655064"/>
                        <a:pt x="1618488" y="1673352"/>
                      </a:cubicBezTo>
                      <a:lnTo>
                        <a:pt x="1609344" y="1664208"/>
                      </a:lnTo>
                      <a:cubicBezTo>
                        <a:pt x="1627632" y="1645920"/>
                        <a:pt x="1645920" y="1627632"/>
                        <a:pt x="1664208" y="1609344"/>
                      </a:cubicBezTo>
                      <a:lnTo>
                        <a:pt x="1673352" y="1618488"/>
                      </a:lnTo>
                      <a:moveTo>
                        <a:pt x="310896" y="1673352"/>
                      </a:moveTo>
                      <a:cubicBezTo>
                        <a:pt x="292608" y="1655064"/>
                        <a:pt x="274320" y="1636776"/>
                        <a:pt x="256032" y="1618488"/>
                      </a:cubicBezTo>
                      <a:lnTo>
                        <a:pt x="265176" y="1609344"/>
                      </a:lnTo>
                      <a:cubicBezTo>
                        <a:pt x="283464" y="1627632"/>
                        <a:pt x="301752" y="1645920"/>
                        <a:pt x="320040" y="1664208"/>
                      </a:cubicBezTo>
                      <a:lnTo>
                        <a:pt x="310896" y="1673352"/>
                      </a:lnTo>
                      <a:moveTo>
                        <a:pt x="1563624" y="1719072"/>
                      </a:moveTo>
                      <a:cubicBezTo>
                        <a:pt x="1545336" y="1737360"/>
                        <a:pt x="1517904" y="1755648"/>
                        <a:pt x="1499616" y="1764792"/>
                      </a:cubicBezTo>
                      <a:lnTo>
                        <a:pt x="1490472" y="1755648"/>
                      </a:lnTo>
                      <a:cubicBezTo>
                        <a:pt x="1517904" y="1746504"/>
                        <a:pt x="1536192" y="1728216"/>
                        <a:pt x="1554480" y="1709928"/>
                      </a:cubicBezTo>
                      <a:lnTo>
                        <a:pt x="1563624" y="1719072"/>
                      </a:lnTo>
                      <a:moveTo>
                        <a:pt x="429768" y="1764792"/>
                      </a:moveTo>
                      <a:cubicBezTo>
                        <a:pt x="411480" y="1755648"/>
                        <a:pt x="384048" y="1737360"/>
                        <a:pt x="365760" y="1719072"/>
                      </a:cubicBezTo>
                      <a:lnTo>
                        <a:pt x="374904" y="1709928"/>
                      </a:lnTo>
                      <a:cubicBezTo>
                        <a:pt x="393192" y="1728216"/>
                        <a:pt x="411480" y="1746504"/>
                        <a:pt x="438912" y="1755648"/>
                      </a:cubicBezTo>
                      <a:lnTo>
                        <a:pt x="429768" y="1764792"/>
                      </a:lnTo>
                      <a:moveTo>
                        <a:pt x="557784" y="1837944"/>
                      </a:moveTo>
                      <a:cubicBezTo>
                        <a:pt x="539496" y="1828800"/>
                        <a:pt x="512064" y="1819656"/>
                        <a:pt x="493776" y="1810512"/>
                      </a:cubicBezTo>
                      <a:lnTo>
                        <a:pt x="502920" y="1792224"/>
                      </a:lnTo>
                      <a:cubicBezTo>
                        <a:pt x="521208" y="1810512"/>
                        <a:pt x="539496" y="1819656"/>
                        <a:pt x="566928" y="1828800"/>
                      </a:cubicBezTo>
                      <a:lnTo>
                        <a:pt x="557784" y="1837944"/>
                      </a:lnTo>
                      <a:moveTo>
                        <a:pt x="1435608" y="1810512"/>
                      </a:moveTo>
                      <a:cubicBezTo>
                        <a:pt x="1417320" y="1819656"/>
                        <a:pt x="1389888" y="1828800"/>
                        <a:pt x="1371600" y="1837944"/>
                      </a:cubicBezTo>
                      <a:lnTo>
                        <a:pt x="1362456" y="1828800"/>
                      </a:lnTo>
                      <a:cubicBezTo>
                        <a:pt x="1389888" y="1819656"/>
                        <a:pt x="1408176" y="1810512"/>
                        <a:pt x="1426464" y="1792224"/>
                      </a:cubicBezTo>
                      <a:lnTo>
                        <a:pt x="1435608" y="1810512"/>
                      </a:lnTo>
                      <a:moveTo>
                        <a:pt x="704088" y="1892808"/>
                      </a:moveTo>
                      <a:cubicBezTo>
                        <a:pt x="676656" y="1883664"/>
                        <a:pt x="658368" y="1874520"/>
                        <a:pt x="630936" y="1865376"/>
                      </a:cubicBezTo>
                      <a:lnTo>
                        <a:pt x="630936" y="1856232"/>
                      </a:lnTo>
                      <a:cubicBezTo>
                        <a:pt x="658368" y="1865376"/>
                        <a:pt x="685800" y="1874520"/>
                        <a:pt x="704088" y="1883664"/>
                      </a:cubicBezTo>
                      <a:lnTo>
                        <a:pt x="704088" y="1892808"/>
                      </a:lnTo>
                      <a:moveTo>
                        <a:pt x="1298448" y="1865376"/>
                      </a:moveTo>
                      <a:cubicBezTo>
                        <a:pt x="1271016" y="1874520"/>
                        <a:pt x="1252728" y="1883664"/>
                        <a:pt x="1225296" y="1892808"/>
                      </a:cubicBezTo>
                      <a:lnTo>
                        <a:pt x="1225296" y="1883664"/>
                      </a:lnTo>
                      <a:cubicBezTo>
                        <a:pt x="1243584" y="1874520"/>
                        <a:pt x="1271016" y="1865376"/>
                        <a:pt x="1298448" y="1856232"/>
                      </a:cubicBezTo>
                      <a:lnTo>
                        <a:pt x="1298448" y="1865376"/>
                      </a:lnTo>
                      <a:moveTo>
                        <a:pt x="850392" y="1920240"/>
                      </a:moveTo>
                      <a:cubicBezTo>
                        <a:pt x="822960" y="1920240"/>
                        <a:pt x="804672" y="1911096"/>
                        <a:pt x="777240" y="1911096"/>
                      </a:cubicBezTo>
                      <a:lnTo>
                        <a:pt x="777240" y="1901952"/>
                      </a:lnTo>
                      <a:cubicBezTo>
                        <a:pt x="804672" y="1901952"/>
                        <a:pt x="832104" y="1911096"/>
                        <a:pt x="850392" y="1911096"/>
                      </a:cubicBezTo>
                      <a:lnTo>
                        <a:pt x="850392" y="1920240"/>
                      </a:lnTo>
                      <a:moveTo>
                        <a:pt x="1152144" y="1911096"/>
                      </a:moveTo>
                      <a:cubicBezTo>
                        <a:pt x="1124712" y="1911096"/>
                        <a:pt x="1106424" y="1920240"/>
                        <a:pt x="1078992" y="1920240"/>
                      </a:cubicBezTo>
                      <a:lnTo>
                        <a:pt x="1078992" y="1911096"/>
                      </a:lnTo>
                      <a:cubicBezTo>
                        <a:pt x="1106424" y="1911096"/>
                        <a:pt x="1124712" y="1901952"/>
                        <a:pt x="1152144" y="1901952"/>
                      </a:cubicBezTo>
                      <a:lnTo>
                        <a:pt x="1152144" y="1911096"/>
                      </a:lnTo>
                      <a:moveTo>
                        <a:pt x="969264" y="1929384"/>
                      </a:moveTo>
                      <a:cubicBezTo>
                        <a:pt x="950976" y="1929384"/>
                        <a:pt x="941832" y="1929384"/>
                        <a:pt x="923544" y="1929384"/>
                      </a:cubicBezTo>
                      <a:lnTo>
                        <a:pt x="923544" y="1911096"/>
                      </a:lnTo>
                      <a:cubicBezTo>
                        <a:pt x="941832" y="1920240"/>
                        <a:pt x="950976" y="1920240"/>
                        <a:pt x="969264" y="1920240"/>
                      </a:cubicBezTo>
                      <a:cubicBezTo>
                        <a:pt x="978408" y="1920240"/>
                        <a:pt x="987552" y="1920240"/>
                        <a:pt x="1005840" y="1911096"/>
                      </a:cubicBezTo>
                      <a:lnTo>
                        <a:pt x="1005840" y="1929384"/>
                      </a:lnTo>
                      <a:cubicBezTo>
                        <a:pt x="987552" y="1929384"/>
                        <a:pt x="978408" y="1929384"/>
                        <a:pt x="969264" y="1929384"/>
                      </a:cubicBezTo>
                    </a:path>
                  </a:pathLst>
                </a:custGeom>
                <a:gradFill>
                  <a:gsLst>
                    <a:gs pos="0">
                      <a:schemeClr val="accent1">
                        <a:alpha val="100000"/>
                      </a:schemeClr>
                    </a:gs>
                    <a:gs pos="100000">
                      <a:schemeClr val="accent1">
                        <a:alpha val="100000"/>
                      </a:schemeClr>
                    </a:gs>
                  </a:gsLst>
                  <a:lin ang="3593688"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txBody>
                <a:bodyPr wrap="square" lIns="0" tIns="0" rIns="0" bIns="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3200" b="1" i="0" u="none" strike="noStrike" kern="1200" cap="none" spc="0" normalizeH="0" baseline="0" noProof="0" dirty="0">
                      <a:ln>
                        <a:noFill/>
                      </a:ln>
                      <a:solidFill>
                        <a:prstClr val="black">
                          <a:lumMod val="100000"/>
                        </a:prstClr>
                      </a:solidFill>
                      <a:effectLst/>
                      <a:uLnTx/>
                      <a:uFillTx/>
                      <a:latin typeface="微软雅黑" panose="020B0503020204020204" pitchFamily="34" charset="-122"/>
                      <a:ea typeface="微软雅黑" panose="020B0503020204020204" pitchFamily="34" charset="-122"/>
                      <a:cs typeface="+mn-ea"/>
                    </a:rPr>
                    <a:t>人卫智慧健康</a:t>
                  </a:r>
                </a:p>
              </p:txBody>
            </p:sp>
            <p:sp>
              <p:nvSpPr>
                <p:cNvPr id="6" name="对象4"/>
                <p:cNvSpPr/>
                <p:nvPr>
                  <p:custDataLst>
                    <p:tags r:id="rId2"/>
                  </p:custDataLst>
                </p:nvPr>
              </p:nvSpPr>
              <p:spPr>
                <a:xfrm>
                  <a:off x="240620" y="1952906"/>
                  <a:ext cx="3268665" cy="3268665"/>
                </a:xfrm>
                <a:custGeom>
                  <a:avLst/>
                  <a:gdLst/>
                  <a:ahLst/>
                  <a:cxnLst/>
                  <a:rect l="l" t="t" r="r" b="b"/>
                  <a:pathLst>
                    <a:path w="3200400" h="3200400">
                      <a:moveTo>
                        <a:pt x="1600200" y="3200400"/>
                      </a:moveTo>
                      <a:cubicBezTo>
                        <a:pt x="2487168" y="3200400"/>
                        <a:pt x="3200400" y="2478024"/>
                        <a:pt x="3200400" y="1600200"/>
                      </a:cubicBezTo>
                      <a:cubicBezTo>
                        <a:pt x="3200400" y="713232"/>
                        <a:pt x="2487168" y="0"/>
                        <a:pt x="1600200" y="0"/>
                      </a:cubicBezTo>
                      <a:cubicBezTo>
                        <a:pt x="713232" y="0"/>
                        <a:pt x="0" y="713232"/>
                        <a:pt x="0" y="1600200"/>
                      </a:cubicBezTo>
                      <a:cubicBezTo>
                        <a:pt x="0" y="2478024"/>
                        <a:pt x="713232" y="3200400"/>
                        <a:pt x="1600200" y="3200400"/>
                      </a:cubicBezTo>
                      <a:moveTo>
                        <a:pt x="1600200" y="2770632"/>
                      </a:moveTo>
                      <a:cubicBezTo>
                        <a:pt x="2249424" y="2770632"/>
                        <a:pt x="2770632" y="2249424"/>
                        <a:pt x="2770632" y="1600200"/>
                      </a:cubicBezTo>
                      <a:cubicBezTo>
                        <a:pt x="2770632" y="950976"/>
                        <a:pt x="2249424" y="429768"/>
                        <a:pt x="1600200" y="429768"/>
                      </a:cubicBezTo>
                      <a:cubicBezTo>
                        <a:pt x="950976" y="429768"/>
                        <a:pt x="429768" y="950976"/>
                        <a:pt x="429768" y="1600200"/>
                      </a:cubicBezTo>
                      <a:cubicBezTo>
                        <a:pt x="429768" y="2249424"/>
                        <a:pt x="950976" y="2770632"/>
                        <a:pt x="1600200" y="2770632"/>
                      </a:cubicBezTo>
                    </a:path>
                  </a:pathLst>
                </a:custGeom>
                <a:gradFill>
                  <a:gsLst>
                    <a:gs pos="0">
                      <a:schemeClr val="accent1">
                        <a:alpha val="20000"/>
                      </a:schemeClr>
                    </a:gs>
                    <a:gs pos="100000">
                      <a:schemeClr val="accent1">
                        <a:alpha val="20000"/>
                      </a:schemeClr>
                    </a:gs>
                  </a:gsLst>
                  <a:lin ang="3593688"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sp>
              <p:nvSpPr>
                <p:cNvPr id="7" name="对象5"/>
                <p:cNvSpPr/>
                <p:nvPr>
                  <p:custDataLst>
                    <p:tags r:id="rId3"/>
                  </p:custDataLst>
                </p:nvPr>
              </p:nvSpPr>
              <p:spPr>
                <a:xfrm>
                  <a:off x="380706" y="2102720"/>
                  <a:ext cx="2979155" cy="2979155"/>
                </a:xfrm>
                <a:custGeom>
                  <a:avLst/>
                  <a:gdLst/>
                  <a:ahLst/>
                  <a:cxnLst/>
                  <a:rect l="l" t="t" r="r" b="b"/>
                  <a:pathLst>
                    <a:path w="2916936" h="2916936">
                      <a:moveTo>
                        <a:pt x="1453896" y="2916936"/>
                      </a:moveTo>
                      <a:cubicBezTo>
                        <a:pt x="2258568" y="2916936"/>
                        <a:pt x="2916936" y="2258568"/>
                        <a:pt x="2916936" y="1453896"/>
                      </a:cubicBezTo>
                      <a:cubicBezTo>
                        <a:pt x="2916936" y="649224"/>
                        <a:pt x="2258568" y="0"/>
                        <a:pt x="1453896" y="0"/>
                      </a:cubicBezTo>
                      <a:cubicBezTo>
                        <a:pt x="649224" y="0"/>
                        <a:pt x="0" y="649224"/>
                        <a:pt x="0" y="1453896"/>
                      </a:cubicBezTo>
                      <a:cubicBezTo>
                        <a:pt x="0" y="2258568"/>
                        <a:pt x="649224" y="2916936"/>
                        <a:pt x="1453896" y="2916936"/>
                      </a:cubicBezTo>
                      <a:moveTo>
                        <a:pt x="1453896" y="2523744"/>
                      </a:moveTo>
                      <a:cubicBezTo>
                        <a:pt x="2048256" y="2523744"/>
                        <a:pt x="2523744" y="2048256"/>
                        <a:pt x="2523744" y="1453896"/>
                      </a:cubicBezTo>
                      <a:cubicBezTo>
                        <a:pt x="2523744" y="868680"/>
                        <a:pt x="2048256" y="393192"/>
                        <a:pt x="1453896" y="393192"/>
                      </a:cubicBezTo>
                      <a:cubicBezTo>
                        <a:pt x="868680" y="393192"/>
                        <a:pt x="393192" y="868680"/>
                        <a:pt x="393192" y="1453896"/>
                      </a:cubicBezTo>
                      <a:cubicBezTo>
                        <a:pt x="393192" y="2048256"/>
                        <a:pt x="868680" y="2523744"/>
                        <a:pt x="1453896" y="2523744"/>
                      </a:cubicBezTo>
                    </a:path>
                  </a:pathLst>
                </a:custGeom>
                <a:gradFill>
                  <a:gsLst>
                    <a:gs pos="0">
                      <a:schemeClr val="accent1">
                        <a:alpha val="100000"/>
                      </a:schemeClr>
                    </a:gs>
                    <a:gs pos="100000">
                      <a:schemeClr val="accent1">
                        <a:alpha val="100000"/>
                      </a:schemeClr>
                    </a:gs>
                  </a:gsLst>
                  <a:lin ang="3593688"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grpSp>
          <p:sp>
            <p:nvSpPr>
              <p:cNvPr id="8" name="TextBox 19"/>
              <p:cNvSpPr txBox="1"/>
              <p:nvPr/>
            </p:nvSpPr>
            <p:spPr>
              <a:xfrm>
                <a:off x="4755777" y="2441838"/>
                <a:ext cx="2041841" cy="1168746"/>
              </a:xfrm>
              <a:prstGeom prst="rect">
                <a:avLst/>
              </a:prstGeom>
              <a:noFill/>
            </p:spPr>
            <p:txBody>
              <a:bodyPr wrap="square" rtlCol="0">
                <a:prstTxWarp prst="textArchDown">
                  <a:avLst>
                    <a:gd name="adj" fmla="val 519494"/>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2000" b="1" i="0" u="none" strike="noStrike" kern="1200" cap="none" spc="0" normalizeH="0" baseline="0" noProof="0" dirty="0">
                    <a:ln>
                      <a:noFill/>
                    </a:ln>
                    <a:solidFill>
                      <a:prstClr val="white"/>
                    </a:solidFill>
                    <a:effectLst/>
                    <a:uLnTx/>
                    <a:uFillTx/>
                    <a:latin typeface="等线"/>
                    <a:ea typeface="等线" panose="02010600030101010101" pitchFamily="2" charset="-122"/>
                    <a:cs typeface="+mn-cs"/>
                  </a:rPr>
                  <a:t>www.renweishe.com</a:t>
                </a:r>
                <a:endParaRPr kumimoji="0" lang="zh-CN" altLang="en-US" sz="2000" b="1" i="0" u="none" strike="noStrike" kern="1200" cap="none" spc="0" normalizeH="0" baseline="0" noProof="0" dirty="0">
                  <a:ln>
                    <a:noFill/>
                  </a:ln>
                  <a:solidFill>
                    <a:prstClr val="white"/>
                  </a:solidFill>
                  <a:effectLst/>
                  <a:uLnTx/>
                  <a:uFillTx/>
                  <a:latin typeface="等线"/>
                  <a:ea typeface="等线" panose="02010600030101010101" pitchFamily="2" charset="-122"/>
                  <a:cs typeface="+mn-cs"/>
                </a:endParaRPr>
              </a:p>
            </p:txBody>
          </p:sp>
        </p:grpSp>
        <p:pic>
          <p:nvPicPr>
            <p:cNvPr id="15" name="图片 1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354881" y="3429000"/>
              <a:ext cx="3025557" cy="2709454"/>
            </a:xfrm>
            <a:prstGeom prst="rect">
              <a:avLst/>
            </a:prstGeom>
          </p:spPr>
        </p:pic>
        <p:sp>
          <p:nvSpPr>
            <p:cNvPr id="16" name="Rounded Rectangle 19"/>
            <p:cNvSpPr/>
            <p:nvPr/>
          </p:nvSpPr>
          <p:spPr>
            <a:xfrm>
              <a:off x="2605548" y="949896"/>
              <a:ext cx="1471444" cy="601704"/>
            </a:xfrm>
            <a:prstGeom prst="roundRect">
              <a:avLst/>
            </a:prstGeom>
            <a:solidFill>
              <a:srgbClr val="C4191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2400"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愿景引领</a:t>
              </a:r>
            </a:p>
          </p:txBody>
        </p:sp>
        <p:sp>
          <p:nvSpPr>
            <p:cNvPr id="17" name="Rounded Rectangle 19"/>
            <p:cNvSpPr/>
            <p:nvPr/>
          </p:nvSpPr>
          <p:spPr>
            <a:xfrm>
              <a:off x="2918699" y="3414013"/>
              <a:ext cx="1471444" cy="601704"/>
            </a:xfrm>
            <a:prstGeom prst="roundRect">
              <a:avLst/>
            </a:prstGeom>
            <a:solidFill>
              <a:srgbClr val="C4191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2400"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价值落地</a:t>
              </a:r>
            </a:p>
          </p:txBody>
        </p:sp>
        <p:sp>
          <p:nvSpPr>
            <p:cNvPr id="18" name="Rounded Rectangle 19"/>
            <p:cNvSpPr/>
            <p:nvPr/>
          </p:nvSpPr>
          <p:spPr>
            <a:xfrm>
              <a:off x="7555786" y="949896"/>
              <a:ext cx="1471444" cy="601704"/>
            </a:xfrm>
            <a:prstGeom prst="roundRect">
              <a:avLst/>
            </a:prstGeom>
            <a:solidFill>
              <a:srgbClr val="C4191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2400"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使命担当</a:t>
              </a:r>
            </a:p>
          </p:txBody>
        </p:sp>
        <p:sp>
          <p:nvSpPr>
            <p:cNvPr id="19" name="Rounded Rectangle 19"/>
            <p:cNvSpPr/>
            <p:nvPr/>
          </p:nvSpPr>
          <p:spPr>
            <a:xfrm>
              <a:off x="7172592" y="3414013"/>
              <a:ext cx="1471444" cy="601704"/>
            </a:xfrm>
            <a:prstGeom prst="roundRect">
              <a:avLst/>
            </a:prstGeom>
            <a:solidFill>
              <a:srgbClr val="C4191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2400"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携手同行</a:t>
              </a:r>
            </a:p>
          </p:txBody>
        </p:sp>
        <p:sp>
          <p:nvSpPr>
            <p:cNvPr id="21" name="文本框 20"/>
            <p:cNvSpPr txBox="1"/>
            <p:nvPr/>
          </p:nvSpPr>
          <p:spPr>
            <a:xfrm>
              <a:off x="161926" y="1710965"/>
              <a:ext cx="3915066" cy="961289"/>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构建“</a:t>
              </a:r>
              <a:r>
                <a:rPr kumimoji="0" lang="zh-CN" altLang="en-US" sz="2000" b="1"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教育—学术—考试—科普</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 </a:t>
              </a:r>
              <a:r>
                <a:rPr kumimoji="0" lang="zh-CN" altLang="en-US" sz="2000" b="1"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新生态</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，打造智慧服务</a:t>
              </a:r>
              <a:r>
                <a:rPr kumimoji="0" lang="zh-CN" altLang="en-US" sz="2000" b="1"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新模式</a:t>
              </a:r>
            </a:p>
          </p:txBody>
        </p:sp>
        <p:sp>
          <p:nvSpPr>
            <p:cNvPr id="23" name="文本框 22"/>
            <p:cNvSpPr txBox="1"/>
            <p:nvPr/>
          </p:nvSpPr>
          <p:spPr>
            <a:xfrm>
              <a:off x="231058" y="3996774"/>
              <a:ext cx="5864942" cy="1422954"/>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zh-CN" altLang="en-US" sz="2000" b="0" i="0" u="none" strike="noStrike" kern="1200" cap="none" spc="0" normalizeH="0" baseline="0" noProof="0" dirty="0">
                  <a:ln>
                    <a:noFill/>
                  </a:ln>
                  <a:solidFill>
                    <a:srgbClr val="0F1115"/>
                  </a:solidFill>
                  <a:effectLst/>
                  <a:uLnTx/>
                  <a:uFillTx/>
                  <a:latin typeface="微软雅黑" panose="020B0503020204020204" pitchFamily="34" charset="-122"/>
                  <a:ea typeface="微软雅黑" panose="020B0503020204020204" pitchFamily="34" charset="-122"/>
                  <a:cs typeface="+mn-cs"/>
                </a:rPr>
                <a:t>重塑教育：从“知识传授”跃迁至“</a:t>
              </a:r>
              <a:r>
                <a:rPr kumimoji="0" lang="zh-CN" altLang="en-US" sz="2000" b="1" i="0" u="none" strike="noStrike" kern="1200" cap="none" spc="0" normalizeH="0" baseline="0" noProof="0" dirty="0">
                  <a:ln>
                    <a:noFill/>
                  </a:ln>
                  <a:solidFill>
                    <a:srgbClr val="0F1115"/>
                  </a:solidFill>
                  <a:effectLst/>
                  <a:uLnTx/>
                  <a:uFillTx/>
                  <a:latin typeface="微软雅黑" panose="020B0503020204020204" pitchFamily="34" charset="-122"/>
                  <a:ea typeface="微软雅黑" panose="020B0503020204020204" pitchFamily="34" charset="-122"/>
                  <a:cs typeface="+mn-cs"/>
                </a:rPr>
                <a:t>能力塑造</a:t>
              </a:r>
              <a:r>
                <a:rPr kumimoji="0" lang="zh-CN" altLang="en-US" sz="2000" b="0" i="0" u="none" strike="noStrike" kern="1200" cap="none" spc="0" normalizeH="0" baseline="0" noProof="0" dirty="0">
                  <a:ln>
                    <a:noFill/>
                  </a:ln>
                  <a:solidFill>
                    <a:srgbClr val="0F1115"/>
                  </a:solidFill>
                  <a:effectLst/>
                  <a:uLnTx/>
                  <a:uFillTx/>
                  <a:latin typeface="微软雅黑" panose="020B0503020204020204" pitchFamily="34" charset="-122"/>
                  <a:ea typeface="微软雅黑" panose="020B0503020204020204" pitchFamily="34" charset="-122"/>
                  <a:cs typeface="+mn-cs"/>
                </a:rPr>
                <a:t>”</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zh-CN" altLang="en-US" sz="2000" b="0" i="0" u="none" strike="noStrike" kern="1200" cap="none" spc="0" normalizeH="0" baseline="0" noProof="0" dirty="0">
                  <a:ln>
                    <a:noFill/>
                  </a:ln>
                  <a:solidFill>
                    <a:srgbClr val="0F1115"/>
                  </a:solidFill>
                  <a:effectLst/>
                  <a:uLnTx/>
                  <a:uFillTx/>
                  <a:latin typeface="微软雅黑" panose="020B0503020204020204" pitchFamily="34" charset="-122"/>
                  <a:ea typeface="微软雅黑" panose="020B0503020204020204" pitchFamily="34" charset="-122"/>
                  <a:cs typeface="+mn-cs"/>
                </a:rPr>
                <a:t>赋能临床：从“数据资源”升级为“</a:t>
              </a:r>
              <a:r>
                <a:rPr kumimoji="0" lang="zh-CN" altLang="en-US" sz="2000" b="1" i="0" u="none" strike="noStrike" kern="1200" cap="none" spc="0" normalizeH="0" baseline="0" noProof="0" dirty="0">
                  <a:ln>
                    <a:noFill/>
                  </a:ln>
                  <a:solidFill>
                    <a:srgbClr val="0F1115"/>
                  </a:solidFill>
                  <a:effectLst/>
                  <a:uLnTx/>
                  <a:uFillTx/>
                  <a:latin typeface="微软雅黑" panose="020B0503020204020204" pitchFamily="34" charset="-122"/>
                  <a:ea typeface="微软雅黑" panose="020B0503020204020204" pitchFamily="34" charset="-122"/>
                  <a:cs typeface="+mn-cs"/>
                </a:rPr>
                <a:t>决策支持</a:t>
              </a:r>
              <a:r>
                <a:rPr kumimoji="0" lang="zh-CN" altLang="en-US" sz="2000" b="0" i="0" u="none" strike="noStrike" kern="1200" cap="none" spc="0" normalizeH="0" baseline="0" noProof="0" dirty="0">
                  <a:ln>
                    <a:noFill/>
                  </a:ln>
                  <a:solidFill>
                    <a:srgbClr val="0F1115"/>
                  </a:solidFill>
                  <a:effectLst/>
                  <a:uLnTx/>
                  <a:uFillTx/>
                  <a:latin typeface="微软雅黑" panose="020B0503020204020204" pitchFamily="34" charset="-122"/>
                  <a:ea typeface="微软雅黑" panose="020B0503020204020204" pitchFamily="34" charset="-122"/>
                  <a:cs typeface="+mn-cs"/>
                </a:rPr>
                <a:t>”</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zh-CN" altLang="en-US" sz="2000" b="0" i="0" u="none" strike="noStrike" kern="1200" cap="none" spc="0" normalizeH="0" baseline="0" noProof="0" dirty="0">
                  <a:ln>
                    <a:noFill/>
                  </a:ln>
                  <a:solidFill>
                    <a:srgbClr val="0F1115"/>
                  </a:solidFill>
                  <a:effectLst/>
                  <a:uLnTx/>
                  <a:uFillTx/>
                  <a:latin typeface="微软雅黑" panose="020B0503020204020204" pitchFamily="34" charset="-122"/>
                  <a:ea typeface="微软雅黑" panose="020B0503020204020204" pitchFamily="34" charset="-122"/>
                  <a:cs typeface="+mn-cs"/>
                </a:rPr>
                <a:t>引领健康：从“知识普及”深化为“</a:t>
              </a:r>
              <a:r>
                <a:rPr kumimoji="0" lang="zh-CN" altLang="en-US" sz="2000" b="1" i="0" u="none" strike="noStrike" kern="1200" cap="none" spc="0" normalizeH="0" baseline="0" noProof="0" dirty="0">
                  <a:ln>
                    <a:noFill/>
                  </a:ln>
                  <a:solidFill>
                    <a:srgbClr val="0F1115"/>
                  </a:solidFill>
                  <a:effectLst/>
                  <a:uLnTx/>
                  <a:uFillTx/>
                  <a:latin typeface="微软雅黑" panose="020B0503020204020204" pitchFamily="34" charset="-122"/>
                  <a:ea typeface="微软雅黑" panose="020B0503020204020204" pitchFamily="34" charset="-122"/>
                  <a:cs typeface="+mn-cs"/>
                </a:rPr>
                <a:t>行为干预</a:t>
              </a:r>
              <a:r>
                <a:rPr kumimoji="0" lang="zh-CN" altLang="en-US" sz="2000" b="0" i="0" u="none" strike="noStrike" kern="1200" cap="none" spc="0" normalizeH="0" baseline="0" noProof="0" dirty="0">
                  <a:ln>
                    <a:noFill/>
                  </a:ln>
                  <a:solidFill>
                    <a:srgbClr val="0F1115"/>
                  </a:solidFill>
                  <a:effectLst/>
                  <a:uLnTx/>
                  <a:uFillTx/>
                  <a:latin typeface="微软雅黑" panose="020B0503020204020204" pitchFamily="34" charset="-122"/>
                  <a:ea typeface="微软雅黑" panose="020B0503020204020204" pitchFamily="34" charset="-122"/>
                  <a:cs typeface="+mn-cs"/>
                </a:rPr>
                <a:t>”</a:t>
              </a:r>
              <a:endPar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endParaRPr>
            </a:p>
          </p:txBody>
        </p:sp>
        <p:sp>
          <p:nvSpPr>
            <p:cNvPr id="25" name="文本框 24"/>
            <p:cNvSpPr txBox="1"/>
            <p:nvPr/>
          </p:nvSpPr>
          <p:spPr>
            <a:xfrm>
              <a:off x="7555787" y="1652649"/>
              <a:ext cx="4247840" cy="961289"/>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践行</a:t>
              </a:r>
              <a:r>
                <a:rPr kumimoji="0" lang="zh-CN" altLang="en-US" sz="2000" b="1"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健康中国，</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融通“</a:t>
              </a:r>
              <a:r>
                <a:rPr kumimoji="0" lang="zh-CN" altLang="en-US" sz="2000" b="1"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教育</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a:t>
              </a:r>
              <a:r>
                <a:rPr kumimoji="0" lang="zh-CN" altLang="en-US" sz="2000" b="1"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科技</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a:t>
              </a:r>
              <a:r>
                <a:rPr kumimoji="0" lang="zh-CN" altLang="en-US" sz="2000" b="1"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人才</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a:t>
              </a:r>
              <a:r>
                <a:rPr kumimoji="0" lang="zh-CN" altLang="en-US" sz="2000" b="1"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文化</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a:t>
              </a:r>
              <a:r>
                <a:rPr kumimoji="0" lang="zh-CN" altLang="en-US" sz="2000" b="1"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数字“</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强国建设</a:t>
              </a:r>
            </a:p>
          </p:txBody>
        </p:sp>
        <p:sp>
          <p:nvSpPr>
            <p:cNvPr id="27" name="文本框 26"/>
            <p:cNvSpPr txBox="1"/>
            <p:nvPr/>
          </p:nvSpPr>
          <p:spPr>
            <a:xfrm>
              <a:off x="7485743" y="3996774"/>
              <a:ext cx="4529275" cy="961289"/>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诚邀</a:t>
              </a:r>
              <a:r>
                <a:rPr kumimoji="0" lang="zh-CN" altLang="en-US" sz="2000" b="1"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院校</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a:t>
              </a:r>
              <a:r>
                <a:rPr kumimoji="0" lang="zh-CN" altLang="en-US" sz="2000" b="1"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专家</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a:t>
              </a:r>
              <a:r>
                <a:rPr kumimoji="0" lang="zh-CN" altLang="en-US" sz="2000" b="1"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机构</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，共创共建共享</a:t>
              </a:r>
              <a:endParaRPr kumimoji="0" lang="en-US" altLang="zh-CN"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altLang="zh-CN" sz="2000" b="1"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AI</a:t>
              </a:r>
              <a:r>
                <a:rPr kumimoji="0" lang="zh-CN" altLang="en-US" sz="2000" b="1"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cs"/>
                </a:rPr>
                <a:t>赋能医学，知识触手可及</a:t>
              </a:r>
            </a:p>
          </p:txBody>
        </p:sp>
      </p:grpSp>
      <p:sp>
        <p:nvSpPr>
          <p:cNvPr id="130" name="Freeform 2"/>
          <p:cNvSpPr/>
          <p:nvPr/>
        </p:nvSpPr>
        <p:spPr>
          <a:xfrm>
            <a:off x="0" y="5441455"/>
            <a:ext cx="12192000" cy="1111250"/>
          </a:xfrm>
          <a:custGeom>
            <a:avLst/>
            <a:gdLst>
              <a:gd name="connsiteX0" fmla="*/ 7850595 w 7877676"/>
              <a:gd name="connsiteY0" fmla="*/ 794766 h 794766"/>
              <a:gd name="connsiteX1" fmla="*/ 27141 w 7877676"/>
              <a:gd name="connsiteY1" fmla="*/ 794766 h 794766"/>
              <a:gd name="connsiteX2" fmla="*/ 6567 w 7877676"/>
              <a:gd name="connsiteY2" fmla="*/ 750094 h 794766"/>
              <a:gd name="connsiteX3" fmla="*/ 639504 w 7877676"/>
              <a:gd name="connsiteY3" fmla="*/ 9525 h 794766"/>
              <a:gd name="connsiteX4" fmla="*/ 660078 w 7877676"/>
              <a:gd name="connsiteY4" fmla="*/ 0 h 794766"/>
              <a:gd name="connsiteX5" fmla="*/ 7217660 w 7877676"/>
              <a:gd name="connsiteY5" fmla="*/ 0 h 794766"/>
              <a:gd name="connsiteX6" fmla="*/ 7238233 w 7877676"/>
              <a:gd name="connsiteY6" fmla="*/ 9525 h 794766"/>
              <a:gd name="connsiteX7" fmla="*/ 7871170 w 7877676"/>
              <a:gd name="connsiteY7" fmla="*/ 750094 h 794766"/>
              <a:gd name="connsiteX8" fmla="*/ 7850595 w 7877676"/>
              <a:gd name="connsiteY8" fmla="*/ 794766 h 79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77676" h="794766">
                <a:moveTo>
                  <a:pt x="7850595" y="794766"/>
                </a:moveTo>
                <a:lnTo>
                  <a:pt x="27141" y="794766"/>
                </a:lnTo>
                <a:cubicBezTo>
                  <a:pt x="3996" y="794766"/>
                  <a:pt x="-8482" y="767715"/>
                  <a:pt x="6567" y="750094"/>
                </a:cubicBezTo>
                <a:lnTo>
                  <a:pt x="639504" y="9525"/>
                </a:lnTo>
                <a:cubicBezTo>
                  <a:pt x="644647" y="3524"/>
                  <a:pt x="652172" y="0"/>
                  <a:pt x="660078" y="0"/>
                </a:cubicBezTo>
                <a:lnTo>
                  <a:pt x="7217660" y="0"/>
                </a:lnTo>
                <a:cubicBezTo>
                  <a:pt x="7225565" y="0"/>
                  <a:pt x="7233090" y="3429"/>
                  <a:pt x="7238233" y="9525"/>
                </a:cubicBezTo>
                <a:lnTo>
                  <a:pt x="7871170" y="750094"/>
                </a:lnTo>
                <a:cubicBezTo>
                  <a:pt x="7886124" y="767715"/>
                  <a:pt x="7873646" y="794766"/>
                  <a:pt x="7850595" y="794766"/>
                </a:cubicBezTo>
                <a:close/>
              </a:path>
            </a:pathLst>
          </a:custGeom>
          <a:gradFill>
            <a:gsLst>
              <a:gs pos="96000">
                <a:schemeClr val="accent1">
                  <a:lumMod val="60000"/>
                  <a:lumOff val="40000"/>
                  <a:alpha val="0"/>
                </a:schemeClr>
              </a:gs>
              <a:gs pos="0">
                <a:schemeClr val="accent1">
                  <a:lumMod val="60000"/>
                  <a:lumOff val="40000"/>
                  <a:alpha val="20000"/>
                </a:schemeClr>
              </a:gs>
            </a:gsLst>
            <a:lin ang="16200000" scaled="0"/>
          </a:gradFill>
          <a:ln w="9525" cap="flat">
            <a:gradFill>
              <a:gsLst>
                <a:gs pos="60000">
                  <a:schemeClr val="accent1">
                    <a:alpha val="0"/>
                  </a:schemeClr>
                </a:gs>
                <a:gs pos="86000">
                  <a:schemeClr val="accent1">
                    <a:alpha val="30000"/>
                  </a:schemeClr>
                </a:gs>
              </a:gsLst>
              <a:lin ang="5400000" scaled="0"/>
            </a:gradFill>
            <a:prstDash val="solid"/>
            <a:miter/>
          </a:ln>
        </p:spPr>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sym typeface="+mn-ea"/>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nvPr>
        </p:nvSpPr>
        <p:spPr/>
        <p:txBody>
          <a:bodyPr/>
          <a:lstStyle/>
          <a:p>
            <a:endParaRPr lang="zh-CN" altLang="en-US"/>
          </a:p>
        </p:txBody>
      </p:sp>
      <p:pic>
        <p:nvPicPr>
          <p:cNvPr id="2" name="内容占位符 1"/>
          <p:cNvPicPr>
            <a:picLocks noGrp="1" noChangeAspect="1"/>
          </p:cNvPicPr>
          <p:nvPr>
            <p:ph idx="1"/>
          </p:nvPr>
        </p:nvPicPr>
        <p:blipFill>
          <a:blip r:embed="rId2"/>
          <a:stretch>
            <a:fillRect/>
          </a:stretch>
        </p:blipFill>
        <p:spPr>
          <a:xfrm>
            <a:off x="0" y="0"/>
            <a:ext cx="12192000" cy="6858635"/>
          </a:xfrm>
          <a:prstGeom prst="rect">
            <a:avLst/>
          </a:prstGeom>
        </p:spPr>
      </p:pic>
      <p:sp>
        <p:nvSpPr>
          <p:cNvPr id="6" name="矩形 5"/>
          <p:cNvSpPr/>
          <p:nvPr/>
        </p:nvSpPr>
        <p:spPr>
          <a:xfrm>
            <a:off x="609600" y="3746500"/>
            <a:ext cx="2037080" cy="2860675"/>
          </a:xfrm>
          <a:prstGeom prst="rect">
            <a:avLst/>
          </a:prstGeom>
          <a:noFill/>
          <a:ln w="38100">
            <a:solidFill>
              <a:srgbClr val="C00000"/>
            </a:solidFill>
            <a:prstDash val="sysDash"/>
          </a:ln>
          <a:effectLst>
            <a:glow rad="635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 name="图片 4">
            <a:extLst>
              <a:ext uri="{FF2B5EF4-FFF2-40B4-BE49-F238E27FC236}">
                <a16:creationId xmlns:a16="http://schemas.microsoft.com/office/drawing/2014/main" id="{7E53FD4B-9B95-4EE4-9E96-10A2CFE7C38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6323" y="2074127"/>
            <a:ext cx="1319093" cy="131909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2" repeatCount="indefinite" fill="hold" grpId="0" nodeType="afterEffect">
                                  <p:stCondLst>
                                    <p:cond delay="0"/>
                                  </p:stCondLst>
                                  <p:endCondLst>
                                    <p:cond evt="onNext" delay="0">
                                      <p:tgtEl>
                                        <p:sldTgt/>
                                      </p:tgtEl>
                                    </p:cond>
                                  </p:endCondLst>
                                  <p:childTnLst>
                                    <p:set>
                                      <p:cBhvr>
                                        <p:cTn id="6" dur="1" fill="hold">
                                          <p:stCondLst>
                                            <p:cond delay="0"/>
                                          </p:stCondLst>
                                        </p:cTn>
                                        <p:tgtEl>
                                          <p:spTgt spid="6"/>
                                        </p:tgtEl>
                                        <p:attrNameLst>
                                          <p:attrName>style.visibility</p:attrName>
                                        </p:attrNameLst>
                                      </p:cBhvr>
                                      <p:to>
                                        <p:strVal val="visible"/>
                                      </p:to>
                                    </p:set>
                                    <p:animEffect transition="in" filter="wheel(2)">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ldLvl="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医学教育</a:t>
            </a:r>
            <a:r>
              <a:rPr lang="en-US" altLang="zh-CN" dirty="0"/>
              <a:t>——</a:t>
            </a:r>
            <a:r>
              <a:rPr lang="zh-CN" altLang="en-US" dirty="0"/>
              <a:t>中国医学教育题库</a:t>
            </a:r>
          </a:p>
        </p:txBody>
      </p:sp>
      <p:grpSp>
        <p:nvGrpSpPr>
          <p:cNvPr id="4" name="组合 3"/>
          <p:cNvGrpSpPr/>
          <p:nvPr/>
        </p:nvGrpSpPr>
        <p:grpSpPr>
          <a:xfrm>
            <a:off x="860766" y="3786222"/>
            <a:ext cx="4774989" cy="2765922"/>
            <a:chOff x="679855" y="2392808"/>
            <a:chExt cx="5478006" cy="3547320"/>
          </a:xfrm>
        </p:grpSpPr>
        <p:pic>
          <p:nvPicPr>
            <p:cNvPr id="5" name="图片 4"/>
            <p:cNvPicPr>
              <a:picLocks noChangeAspect="1"/>
            </p:cNvPicPr>
            <p:nvPr/>
          </p:nvPicPr>
          <p:blipFill>
            <a:blip r:embed="rId2"/>
            <a:stretch>
              <a:fillRect/>
            </a:stretch>
          </p:blipFill>
          <p:spPr>
            <a:xfrm>
              <a:off x="2192284" y="2392808"/>
              <a:ext cx="2210705" cy="3547320"/>
            </a:xfrm>
            <a:prstGeom prst="rect">
              <a:avLst/>
            </a:prstGeom>
            <a:effectLst>
              <a:glow rad="139700">
                <a:schemeClr val="accent3">
                  <a:satMod val="175000"/>
                  <a:alpha val="40000"/>
                </a:schemeClr>
              </a:glow>
            </a:effectLst>
          </p:spPr>
        </p:pic>
        <p:grpSp>
          <p:nvGrpSpPr>
            <p:cNvPr id="6" name="组合 5"/>
            <p:cNvGrpSpPr/>
            <p:nvPr/>
          </p:nvGrpSpPr>
          <p:grpSpPr>
            <a:xfrm>
              <a:off x="4402989" y="3052872"/>
              <a:ext cx="1754872" cy="2264144"/>
              <a:chOff x="4402989" y="3052872"/>
              <a:chExt cx="1754872" cy="2264144"/>
            </a:xfrm>
          </p:grpSpPr>
          <p:sp>
            <p:nvSpPr>
              <p:cNvPr id="16" name="任意多边形 11"/>
              <p:cNvSpPr/>
              <p:nvPr/>
            </p:nvSpPr>
            <p:spPr>
              <a:xfrm>
                <a:off x="4911855" y="3052872"/>
                <a:ext cx="1246005" cy="432000"/>
              </a:xfrm>
              <a:custGeom>
                <a:avLst/>
                <a:gdLst>
                  <a:gd name="connsiteX0" fmla="*/ 0 w 1630770"/>
                  <a:gd name="connsiteY0" fmla="*/ 0 h 509905"/>
                  <a:gd name="connsiteX1" fmla="*/ 1630770 w 1630770"/>
                  <a:gd name="connsiteY1" fmla="*/ 0 h 509905"/>
                  <a:gd name="connsiteX2" fmla="*/ 1630770 w 1630770"/>
                  <a:gd name="connsiteY2" fmla="*/ 509905 h 509905"/>
                  <a:gd name="connsiteX3" fmla="*/ 0 w 1630770"/>
                  <a:gd name="connsiteY3" fmla="*/ 509905 h 509905"/>
                  <a:gd name="connsiteX4" fmla="*/ 0 w 1630770"/>
                  <a:gd name="connsiteY4" fmla="*/ 0 h 509905"/>
                  <a:gd name="connsiteX0-1" fmla="*/ 3106 w 1633876"/>
                  <a:gd name="connsiteY0-2" fmla="*/ 0 h 509905"/>
                  <a:gd name="connsiteX1-3" fmla="*/ 1633876 w 1633876"/>
                  <a:gd name="connsiteY1-4" fmla="*/ 0 h 509905"/>
                  <a:gd name="connsiteX2-5" fmla="*/ 1633876 w 1633876"/>
                  <a:gd name="connsiteY2-6" fmla="*/ 509905 h 509905"/>
                  <a:gd name="connsiteX3-7" fmla="*/ 3106 w 1633876"/>
                  <a:gd name="connsiteY3-8" fmla="*/ 509905 h 509905"/>
                  <a:gd name="connsiteX4-9" fmla="*/ 0 w 1633876"/>
                  <a:gd name="connsiteY4-10" fmla="*/ 246086 h 509905"/>
                  <a:gd name="connsiteX5" fmla="*/ 3106 w 1633876"/>
                  <a:gd name="connsiteY5" fmla="*/ 0 h 50990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 y="connsiteY5"/>
                  </a:cxn>
                </a:cxnLst>
                <a:rect l="l" t="t" r="r" b="b"/>
                <a:pathLst>
                  <a:path w="1633876" h="509905">
                    <a:moveTo>
                      <a:pt x="3106" y="0"/>
                    </a:moveTo>
                    <a:lnTo>
                      <a:pt x="1633876" y="0"/>
                    </a:lnTo>
                    <a:lnTo>
                      <a:pt x="1633876" y="509905"/>
                    </a:lnTo>
                    <a:lnTo>
                      <a:pt x="3106" y="509905"/>
                    </a:lnTo>
                    <a:cubicBezTo>
                      <a:pt x="2071" y="421965"/>
                      <a:pt x="1035" y="334026"/>
                      <a:pt x="0" y="246086"/>
                    </a:cubicBezTo>
                    <a:cubicBezTo>
                      <a:pt x="1035" y="164057"/>
                      <a:pt x="2071" y="82029"/>
                      <a:pt x="3106" y="0"/>
                    </a:cubicBezTo>
                    <a:close/>
                  </a:path>
                </a:pathLst>
              </a:custGeom>
              <a:noFill/>
              <a:ln w="12700">
                <a:noFill/>
              </a:ln>
            </p:spPr>
            <p:style>
              <a:lnRef idx="2">
                <a:schemeClr val="accent5">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zh-CN" altLang="en-US" b="1" kern="1200" dirty="0">
                    <a:solidFill>
                      <a:schemeClr val="tx1"/>
                    </a:solidFill>
                    <a:latin typeface="微软雅黑" panose="020B0503020204020204" pitchFamily="34" charset="-122"/>
                    <a:ea typeface="微软雅黑 Light" panose="020B0502040204020203" pitchFamily="34" charset="-122"/>
                    <a:sym typeface="微软雅黑" panose="020B0503020204020204" pitchFamily="34" charset="-122"/>
                  </a:rPr>
                  <a:t>内容丰富</a:t>
                </a:r>
              </a:p>
            </p:txBody>
          </p:sp>
          <p:sp>
            <p:nvSpPr>
              <p:cNvPr id="17" name="任意多边形 14"/>
              <p:cNvSpPr/>
              <p:nvPr/>
            </p:nvSpPr>
            <p:spPr>
              <a:xfrm>
                <a:off x="4911617" y="4885016"/>
                <a:ext cx="1246243" cy="432000"/>
              </a:xfrm>
              <a:custGeom>
                <a:avLst/>
                <a:gdLst>
                  <a:gd name="connsiteX0" fmla="*/ 0 w 1630770"/>
                  <a:gd name="connsiteY0" fmla="*/ 0 h 509905"/>
                  <a:gd name="connsiteX1" fmla="*/ 1630770 w 1630770"/>
                  <a:gd name="connsiteY1" fmla="*/ 0 h 509905"/>
                  <a:gd name="connsiteX2" fmla="*/ 1630770 w 1630770"/>
                  <a:gd name="connsiteY2" fmla="*/ 509905 h 509905"/>
                  <a:gd name="connsiteX3" fmla="*/ 0 w 1630770"/>
                  <a:gd name="connsiteY3" fmla="*/ 509905 h 509905"/>
                  <a:gd name="connsiteX4" fmla="*/ 0 w 1630770"/>
                  <a:gd name="connsiteY4" fmla="*/ 0 h 509905"/>
                  <a:gd name="connsiteX0-1" fmla="*/ 3419 w 1634189"/>
                  <a:gd name="connsiteY0-2" fmla="*/ 0 h 509905"/>
                  <a:gd name="connsiteX1-3" fmla="*/ 1634189 w 1634189"/>
                  <a:gd name="connsiteY1-4" fmla="*/ 0 h 509905"/>
                  <a:gd name="connsiteX2-5" fmla="*/ 1634189 w 1634189"/>
                  <a:gd name="connsiteY2-6" fmla="*/ 509905 h 509905"/>
                  <a:gd name="connsiteX3-7" fmla="*/ 3419 w 1634189"/>
                  <a:gd name="connsiteY3-8" fmla="*/ 509905 h 509905"/>
                  <a:gd name="connsiteX4-9" fmla="*/ 0 w 1634189"/>
                  <a:gd name="connsiteY4-10" fmla="*/ 242982 h 509905"/>
                  <a:gd name="connsiteX5" fmla="*/ 3419 w 1634189"/>
                  <a:gd name="connsiteY5" fmla="*/ 0 h 50990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 y="connsiteY5"/>
                  </a:cxn>
                </a:cxnLst>
                <a:rect l="l" t="t" r="r" b="b"/>
                <a:pathLst>
                  <a:path w="1634189" h="509905">
                    <a:moveTo>
                      <a:pt x="3419" y="0"/>
                    </a:moveTo>
                    <a:lnTo>
                      <a:pt x="1634189" y="0"/>
                    </a:lnTo>
                    <a:lnTo>
                      <a:pt x="1634189" y="509905"/>
                    </a:lnTo>
                    <a:lnTo>
                      <a:pt x="3419" y="509905"/>
                    </a:lnTo>
                    <a:cubicBezTo>
                      <a:pt x="2279" y="420931"/>
                      <a:pt x="1140" y="331956"/>
                      <a:pt x="0" y="242982"/>
                    </a:cubicBezTo>
                    <a:cubicBezTo>
                      <a:pt x="1140" y="161988"/>
                      <a:pt x="2279" y="80994"/>
                      <a:pt x="3419" y="0"/>
                    </a:cubicBezTo>
                    <a:close/>
                  </a:path>
                </a:pathLst>
              </a:custGeom>
              <a:noFill/>
              <a:ln w="12700">
                <a:noFill/>
              </a:ln>
            </p:spPr>
            <p:style>
              <a:lnRef idx="2">
                <a:schemeClr val="accent5">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zh-CN" altLang="en-US" b="1" kern="1200" dirty="0">
                    <a:solidFill>
                      <a:schemeClr val="tx1"/>
                    </a:solidFill>
                    <a:latin typeface="微软雅黑" panose="020B0503020204020204" pitchFamily="34" charset="-122"/>
                    <a:ea typeface="微软雅黑 Light" panose="020B0502040204020203" pitchFamily="34" charset="-122"/>
                    <a:sym typeface="微软雅黑" panose="020B0503020204020204" pitchFamily="34" charset="-122"/>
                  </a:rPr>
                  <a:t>长期使用</a:t>
                </a:r>
              </a:p>
            </p:txBody>
          </p:sp>
          <p:sp>
            <p:nvSpPr>
              <p:cNvPr id="18" name="任意多边形 12"/>
              <p:cNvSpPr/>
              <p:nvPr/>
            </p:nvSpPr>
            <p:spPr>
              <a:xfrm>
                <a:off x="4914225" y="3663587"/>
                <a:ext cx="1243636" cy="432000"/>
              </a:xfrm>
              <a:custGeom>
                <a:avLst/>
                <a:gdLst>
                  <a:gd name="connsiteX0" fmla="*/ 0 w 1630770"/>
                  <a:gd name="connsiteY0" fmla="*/ 0 h 509905"/>
                  <a:gd name="connsiteX1" fmla="*/ 1630770 w 1630770"/>
                  <a:gd name="connsiteY1" fmla="*/ 0 h 509905"/>
                  <a:gd name="connsiteX2" fmla="*/ 1630770 w 1630770"/>
                  <a:gd name="connsiteY2" fmla="*/ 509905 h 509905"/>
                  <a:gd name="connsiteX3" fmla="*/ 0 w 1630770"/>
                  <a:gd name="connsiteY3" fmla="*/ 509905 h 509905"/>
                  <a:gd name="connsiteX4" fmla="*/ 0 w 1630770"/>
                  <a:gd name="connsiteY4" fmla="*/ 0 h 509905"/>
                  <a:gd name="connsiteX0-1" fmla="*/ 0 w 1630770"/>
                  <a:gd name="connsiteY0-2" fmla="*/ 0 h 509905"/>
                  <a:gd name="connsiteX1-3" fmla="*/ 1630770 w 1630770"/>
                  <a:gd name="connsiteY1-4" fmla="*/ 0 h 509905"/>
                  <a:gd name="connsiteX2-5" fmla="*/ 1630770 w 1630770"/>
                  <a:gd name="connsiteY2-6" fmla="*/ 509905 h 509905"/>
                  <a:gd name="connsiteX3-7" fmla="*/ 0 w 1630770"/>
                  <a:gd name="connsiteY3-8" fmla="*/ 509905 h 509905"/>
                  <a:gd name="connsiteX4-9" fmla="*/ 1890 w 1630770"/>
                  <a:gd name="connsiteY4-10" fmla="*/ 249267 h 509905"/>
                  <a:gd name="connsiteX5" fmla="*/ 0 w 1630770"/>
                  <a:gd name="connsiteY5" fmla="*/ 0 h 50990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 y="connsiteY5"/>
                  </a:cxn>
                </a:cxnLst>
                <a:rect l="l" t="t" r="r" b="b"/>
                <a:pathLst>
                  <a:path w="1630770" h="509905">
                    <a:moveTo>
                      <a:pt x="0" y="0"/>
                    </a:moveTo>
                    <a:lnTo>
                      <a:pt x="1630770" y="0"/>
                    </a:lnTo>
                    <a:lnTo>
                      <a:pt x="1630770" y="509905"/>
                    </a:lnTo>
                    <a:lnTo>
                      <a:pt x="0" y="509905"/>
                    </a:lnTo>
                    <a:lnTo>
                      <a:pt x="1890" y="249267"/>
                    </a:lnTo>
                    <a:lnTo>
                      <a:pt x="0" y="0"/>
                    </a:lnTo>
                    <a:close/>
                  </a:path>
                </a:pathLst>
              </a:custGeom>
              <a:noFill/>
              <a:ln w="12700">
                <a:noFill/>
              </a:ln>
            </p:spPr>
            <p:style>
              <a:lnRef idx="2">
                <a:schemeClr val="accent5">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zh-CN" altLang="en-US" b="1" kern="1200" dirty="0">
                    <a:solidFill>
                      <a:schemeClr val="tx1"/>
                    </a:solidFill>
                    <a:latin typeface="微软雅黑" panose="020B0503020204020204" pitchFamily="34" charset="-122"/>
                    <a:ea typeface="微软雅黑 Light" panose="020B0502040204020203" pitchFamily="34" charset="-122"/>
                    <a:sym typeface="微软雅黑" panose="020B0503020204020204" pitchFamily="34" charset="-122"/>
                  </a:rPr>
                  <a:t>功能多样</a:t>
                </a:r>
              </a:p>
            </p:txBody>
          </p:sp>
          <p:sp>
            <p:nvSpPr>
              <p:cNvPr id="19" name="任意多边形 13"/>
              <p:cNvSpPr/>
              <p:nvPr/>
            </p:nvSpPr>
            <p:spPr>
              <a:xfrm>
                <a:off x="4911855" y="4274302"/>
                <a:ext cx="1246005" cy="432000"/>
              </a:xfrm>
              <a:custGeom>
                <a:avLst/>
                <a:gdLst>
                  <a:gd name="connsiteX0" fmla="*/ 0 w 1630770"/>
                  <a:gd name="connsiteY0" fmla="*/ 0 h 509905"/>
                  <a:gd name="connsiteX1" fmla="*/ 1630770 w 1630770"/>
                  <a:gd name="connsiteY1" fmla="*/ 0 h 509905"/>
                  <a:gd name="connsiteX2" fmla="*/ 1630770 w 1630770"/>
                  <a:gd name="connsiteY2" fmla="*/ 509905 h 509905"/>
                  <a:gd name="connsiteX3" fmla="*/ 0 w 1630770"/>
                  <a:gd name="connsiteY3" fmla="*/ 509905 h 509905"/>
                  <a:gd name="connsiteX4" fmla="*/ 0 w 1630770"/>
                  <a:gd name="connsiteY4" fmla="*/ 0 h 509905"/>
                  <a:gd name="connsiteX0-1" fmla="*/ 3106 w 1633876"/>
                  <a:gd name="connsiteY0-2" fmla="*/ 0 h 509905"/>
                  <a:gd name="connsiteX1-3" fmla="*/ 1633876 w 1633876"/>
                  <a:gd name="connsiteY1-4" fmla="*/ 0 h 509905"/>
                  <a:gd name="connsiteX2-5" fmla="*/ 1633876 w 1633876"/>
                  <a:gd name="connsiteY2-6" fmla="*/ 509905 h 509905"/>
                  <a:gd name="connsiteX3-7" fmla="*/ 3106 w 1633876"/>
                  <a:gd name="connsiteY3-8" fmla="*/ 509905 h 509905"/>
                  <a:gd name="connsiteX4-9" fmla="*/ 0 w 1633876"/>
                  <a:gd name="connsiteY4-10" fmla="*/ 229962 h 509905"/>
                  <a:gd name="connsiteX5" fmla="*/ 3106 w 1633876"/>
                  <a:gd name="connsiteY5" fmla="*/ 0 h 50990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 y="connsiteY5"/>
                  </a:cxn>
                </a:cxnLst>
                <a:rect l="l" t="t" r="r" b="b"/>
                <a:pathLst>
                  <a:path w="1633876" h="509905">
                    <a:moveTo>
                      <a:pt x="3106" y="0"/>
                    </a:moveTo>
                    <a:lnTo>
                      <a:pt x="1633876" y="0"/>
                    </a:lnTo>
                    <a:lnTo>
                      <a:pt x="1633876" y="509905"/>
                    </a:lnTo>
                    <a:lnTo>
                      <a:pt x="3106" y="509905"/>
                    </a:lnTo>
                    <a:cubicBezTo>
                      <a:pt x="2071" y="416591"/>
                      <a:pt x="1035" y="323276"/>
                      <a:pt x="0" y="229962"/>
                    </a:cubicBezTo>
                    <a:cubicBezTo>
                      <a:pt x="1035" y="153308"/>
                      <a:pt x="2071" y="76654"/>
                      <a:pt x="3106" y="0"/>
                    </a:cubicBezTo>
                    <a:close/>
                  </a:path>
                </a:pathLst>
              </a:custGeom>
              <a:noFill/>
              <a:ln w="12700">
                <a:noFill/>
              </a:ln>
            </p:spPr>
            <p:style>
              <a:lnRef idx="2">
                <a:schemeClr val="accent5">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zh-CN" altLang="en-US" b="1" kern="1200" dirty="0">
                    <a:solidFill>
                      <a:schemeClr val="tx1"/>
                    </a:solidFill>
                    <a:latin typeface="微软雅黑" panose="020B0503020204020204" pitchFamily="34" charset="-122"/>
                    <a:ea typeface="微软雅黑 Light" panose="020B0502040204020203" pitchFamily="34" charset="-122"/>
                    <a:sym typeface="微软雅黑" panose="020B0503020204020204" pitchFamily="34" charset="-122"/>
                  </a:rPr>
                  <a:t>随时更新</a:t>
                </a:r>
              </a:p>
            </p:txBody>
          </p:sp>
          <p:cxnSp>
            <p:nvCxnSpPr>
              <p:cNvPr id="20" name="连接符: 肘形 19"/>
              <p:cNvCxnSpPr>
                <a:stCxn id="5" idx="3"/>
                <a:endCxn id="16" idx="4"/>
              </p:cNvCxnSpPr>
              <p:nvPr/>
            </p:nvCxnSpPr>
            <p:spPr>
              <a:xfrm flipV="1">
                <a:off x="4402989" y="3261360"/>
                <a:ext cx="508866" cy="905108"/>
              </a:xfrm>
              <a:prstGeom prst="bentConnector3">
                <a:avLst>
                  <a:gd name="adj1" fmla="val 47557"/>
                </a:avLst>
              </a:prstGeom>
              <a:ln w="28575">
                <a:solidFill>
                  <a:schemeClr val="tx1"/>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21" name="连接符: 肘形 20"/>
              <p:cNvCxnSpPr>
                <a:stCxn id="5" idx="3"/>
                <a:endCxn id="18" idx="4"/>
              </p:cNvCxnSpPr>
              <p:nvPr/>
            </p:nvCxnSpPr>
            <p:spPr>
              <a:xfrm flipV="1">
                <a:off x="4402989" y="3874770"/>
                <a:ext cx="512677" cy="291698"/>
              </a:xfrm>
              <a:prstGeom prst="bentConnector3">
                <a:avLst>
                  <a:gd name="adj1" fmla="val 47895"/>
                </a:avLst>
              </a:prstGeom>
              <a:ln w="28575">
                <a:solidFill>
                  <a:schemeClr val="tx1"/>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22" name="连接符: 肘形 21"/>
              <p:cNvCxnSpPr>
                <a:stCxn id="5" idx="3"/>
                <a:endCxn id="19" idx="4"/>
              </p:cNvCxnSpPr>
              <p:nvPr/>
            </p:nvCxnSpPr>
            <p:spPr>
              <a:xfrm>
                <a:off x="4402989" y="4166468"/>
                <a:ext cx="508866" cy="302662"/>
              </a:xfrm>
              <a:prstGeom prst="bentConnector3">
                <a:avLst>
                  <a:gd name="adj1" fmla="val 48016"/>
                </a:avLst>
              </a:prstGeom>
              <a:ln w="28575">
                <a:solidFill>
                  <a:schemeClr val="tx1"/>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23" name="连接符: 肘形 22"/>
              <p:cNvCxnSpPr>
                <a:stCxn id="5" idx="3"/>
                <a:endCxn id="17" idx="4"/>
              </p:cNvCxnSpPr>
              <p:nvPr/>
            </p:nvCxnSpPr>
            <p:spPr>
              <a:xfrm>
                <a:off x="4402989" y="4166468"/>
                <a:ext cx="508628" cy="924406"/>
              </a:xfrm>
              <a:prstGeom prst="bentConnector3">
                <a:avLst>
                  <a:gd name="adj1" fmla="val 47579"/>
                </a:avLst>
              </a:prstGeom>
              <a:ln w="28575">
                <a:solidFill>
                  <a:schemeClr val="tx1"/>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nvGrpSpPr>
            <p:cNvPr id="7" name="组合 6"/>
            <p:cNvGrpSpPr/>
            <p:nvPr/>
          </p:nvGrpSpPr>
          <p:grpSpPr>
            <a:xfrm>
              <a:off x="679855" y="3027836"/>
              <a:ext cx="1512430" cy="2277750"/>
              <a:chOff x="679855" y="3027836"/>
              <a:chExt cx="1512430" cy="2277750"/>
            </a:xfrm>
          </p:grpSpPr>
          <p:sp>
            <p:nvSpPr>
              <p:cNvPr id="8" name="任意多边形 7"/>
              <p:cNvSpPr/>
              <p:nvPr/>
            </p:nvSpPr>
            <p:spPr>
              <a:xfrm>
                <a:off x="679855" y="3027836"/>
                <a:ext cx="1130578" cy="432000"/>
              </a:xfrm>
              <a:custGeom>
                <a:avLst/>
                <a:gdLst>
                  <a:gd name="connsiteX0" fmla="*/ 0 w 1630770"/>
                  <a:gd name="connsiteY0" fmla="*/ 0 h 509905"/>
                  <a:gd name="connsiteX1" fmla="*/ 1630770 w 1630770"/>
                  <a:gd name="connsiteY1" fmla="*/ 0 h 509905"/>
                  <a:gd name="connsiteX2" fmla="*/ 1630770 w 1630770"/>
                  <a:gd name="connsiteY2" fmla="*/ 509905 h 509905"/>
                  <a:gd name="connsiteX3" fmla="*/ 0 w 1630770"/>
                  <a:gd name="connsiteY3" fmla="*/ 509905 h 509905"/>
                  <a:gd name="connsiteX4" fmla="*/ 0 w 1630770"/>
                  <a:gd name="connsiteY4" fmla="*/ 0 h 509905"/>
                  <a:gd name="connsiteX0-1" fmla="*/ 0 w 1630770"/>
                  <a:gd name="connsiteY0-2" fmla="*/ 0 h 509905"/>
                  <a:gd name="connsiteX1-3" fmla="*/ 1630770 w 1630770"/>
                  <a:gd name="connsiteY1-4" fmla="*/ 0 h 509905"/>
                  <a:gd name="connsiteX2-5" fmla="*/ 1629286 w 1630770"/>
                  <a:gd name="connsiteY2-6" fmla="*/ 244719 h 509905"/>
                  <a:gd name="connsiteX3-7" fmla="*/ 1630770 w 1630770"/>
                  <a:gd name="connsiteY3-8" fmla="*/ 509905 h 509905"/>
                  <a:gd name="connsiteX4-9" fmla="*/ 0 w 1630770"/>
                  <a:gd name="connsiteY4-10" fmla="*/ 509905 h 509905"/>
                  <a:gd name="connsiteX5" fmla="*/ 0 w 1630770"/>
                  <a:gd name="connsiteY5" fmla="*/ 0 h 50990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 y="connsiteY5"/>
                  </a:cxn>
                </a:cxnLst>
                <a:rect l="l" t="t" r="r" b="b"/>
                <a:pathLst>
                  <a:path w="1630770" h="509905">
                    <a:moveTo>
                      <a:pt x="0" y="0"/>
                    </a:moveTo>
                    <a:lnTo>
                      <a:pt x="1630770" y="0"/>
                    </a:lnTo>
                    <a:cubicBezTo>
                      <a:pt x="1630275" y="81573"/>
                      <a:pt x="1629781" y="163146"/>
                      <a:pt x="1629286" y="244719"/>
                    </a:cubicBezTo>
                    <a:cubicBezTo>
                      <a:pt x="1629781" y="333114"/>
                      <a:pt x="1630275" y="421510"/>
                      <a:pt x="1630770" y="509905"/>
                    </a:cubicBezTo>
                    <a:lnTo>
                      <a:pt x="0" y="509905"/>
                    </a:lnTo>
                    <a:lnTo>
                      <a:pt x="0" y="0"/>
                    </a:lnTo>
                    <a:close/>
                  </a:path>
                </a:pathLst>
              </a:custGeom>
              <a:noFill/>
              <a:ln w="12700">
                <a:noFill/>
              </a:ln>
            </p:spPr>
            <p:style>
              <a:lnRef idx="2">
                <a:schemeClr val="accent5">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zh-CN" altLang="en-US" b="1" kern="1200" dirty="0">
                    <a:solidFill>
                      <a:schemeClr val="tx1"/>
                    </a:solidFill>
                    <a:latin typeface="微软雅黑" panose="020B0503020204020204" pitchFamily="34" charset="-122"/>
                    <a:ea typeface="微软雅黑 Light" panose="020B0502040204020203" pitchFamily="34" charset="-122"/>
                    <a:sym typeface="微软雅黑" panose="020B0503020204020204" pitchFamily="34" charset="-122"/>
                  </a:rPr>
                  <a:t>高质量</a:t>
                </a:r>
              </a:p>
            </p:txBody>
          </p:sp>
          <p:sp>
            <p:nvSpPr>
              <p:cNvPr id="9" name="任意多边形 9"/>
              <p:cNvSpPr/>
              <p:nvPr/>
            </p:nvSpPr>
            <p:spPr>
              <a:xfrm>
                <a:off x="679855" y="4258336"/>
                <a:ext cx="1130578" cy="432000"/>
              </a:xfrm>
              <a:custGeom>
                <a:avLst/>
                <a:gdLst>
                  <a:gd name="connsiteX0" fmla="*/ 0 w 1630770"/>
                  <a:gd name="connsiteY0" fmla="*/ 0 h 509905"/>
                  <a:gd name="connsiteX1" fmla="*/ 1630770 w 1630770"/>
                  <a:gd name="connsiteY1" fmla="*/ 0 h 509905"/>
                  <a:gd name="connsiteX2" fmla="*/ 1630770 w 1630770"/>
                  <a:gd name="connsiteY2" fmla="*/ 509905 h 509905"/>
                  <a:gd name="connsiteX3" fmla="*/ 0 w 1630770"/>
                  <a:gd name="connsiteY3" fmla="*/ 509905 h 509905"/>
                  <a:gd name="connsiteX4" fmla="*/ 0 w 1630770"/>
                  <a:gd name="connsiteY4" fmla="*/ 0 h 509905"/>
                  <a:gd name="connsiteX0-1" fmla="*/ 0 w 1630770"/>
                  <a:gd name="connsiteY0-2" fmla="*/ 0 h 509905"/>
                  <a:gd name="connsiteX1-3" fmla="*/ 1630770 w 1630770"/>
                  <a:gd name="connsiteY1-4" fmla="*/ 0 h 509905"/>
                  <a:gd name="connsiteX2-5" fmla="*/ 1625851 w 1630770"/>
                  <a:gd name="connsiteY2-6" fmla="*/ 237003 h 509905"/>
                  <a:gd name="connsiteX3-7" fmla="*/ 1630770 w 1630770"/>
                  <a:gd name="connsiteY3-8" fmla="*/ 509905 h 509905"/>
                  <a:gd name="connsiteX4-9" fmla="*/ 0 w 1630770"/>
                  <a:gd name="connsiteY4-10" fmla="*/ 509905 h 509905"/>
                  <a:gd name="connsiteX5" fmla="*/ 0 w 1630770"/>
                  <a:gd name="connsiteY5" fmla="*/ 0 h 50990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 y="connsiteY5"/>
                  </a:cxn>
                </a:cxnLst>
                <a:rect l="l" t="t" r="r" b="b"/>
                <a:pathLst>
                  <a:path w="1630770" h="509905">
                    <a:moveTo>
                      <a:pt x="0" y="0"/>
                    </a:moveTo>
                    <a:lnTo>
                      <a:pt x="1630770" y="0"/>
                    </a:lnTo>
                    <a:lnTo>
                      <a:pt x="1625851" y="237003"/>
                    </a:lnTo>
                    <a:cubicBezTo>
                      <a:pt x="1627491" y="327970"/>
                      <a:pt x="1629130" y="418938"/>
                      <a:pt x="1630770" y="509905"/>
                    </a:cubicBezTo>
                    <a:lnTo>
                      <a:pt x="0" y="509905"/>
                    </a:lnTo>
                    <a:lnTo>
                      <a:pt x="0" y="0"/>
                    </a:lnTo>
                    <a:close/>
                  </a:path>
                </a:pathLst>
              </a:custGeom>
              <a:noFill/>
              <a:ln w="12700">
                <a:noFill/>
              </a:ln>
            </p:spPr>
            <p:style>
              <a:lnRef idx="2">
                <a:schemeClr val="accent5">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zh-CN" altLang="en-US" b="1" kern="1200" dirty="0">
                    <a:solidFill>
                      <a:schemeClr val="tx1"/>
                    </a:solidFill>
                    <a:latin typeface="微软雅黑" panose="020B0503020204020204" pitchFamily="34" charset="-122"/>
                    <a:ea typeface="微软雅黑 Light" panose="020B0502040204020203" pitchFamily="34" charset="-122"/>
                    <a:sym typeface="微软雅黑" panose="020B0503020204020204" pitchFamily="34" charset="-122"/>
                  </a:rPr>
                  <a:t>高信度</a:t>
                </a:r>
              </a:p>
            </p:txBody>
          </p:sp>
          <p:sp>
            <p:nvSpPr>
              <p:cNvPr id="10" name="任意多边形 8"/>
              <p:cNvSpPr/>
              <p:nvPr/>
            </p:nvSpPr>
            <p:spPr>
              <a:xfrm>
                <a:off x="679855" y="3643086"/>
                <a:ext cx="1130578" cy="432000"/>
              </a:xfrm>
              <a:custGeom>
                <a:avLst/>
                <a:gdLst>
                  <a:gd name="connsiteX0" fmla="*/ 0 w 1630770"/>
                  <a:gd name="connsiteY0" fmla="*/ 0 h 509905"/>
                  <a:gd name="connsiteX1" fmla="*/ 1630770 w 1630770"/>
                  <a:gd name="connsiteY1" fmla="*/ 0 h 509905"/>
                  <a:gd name="connsiteX2" fmla="*/ 1630770 w 1630770"/>
                  <a:gd name="connsiteY2" fmla="*/ 509905 h 509905"/>
                  <a:gd name="connsiteX3" fmla="*/ 0 w 1630770"/>
                  <a:gd name="connsiteY3" fmla="*/ 509905 h 509905"/>
                  <a:gd name="connsiteX4" fmla="*/ 0 w 1630770"/>
                  <a:gd name="connsiteY4" fmla="*/ 0 h 509905"/>
                  <a:gd name="connsiteX0-1" fmla="*/ 0 w 1630770"/>
                  <a:gd name="connsiteY0-2" fmla="*/ 0 h 509905"/>
                  <a:gd name="connsiteX1-3" fmla="*/ 1630770 w 1630770"/>
                  <a:gd name="connsiteY1-4" fmla="*/ 0 h 509905"/>
                  <a:gd name="connsiteX2-5" fmla="*/ 1625851 w 1630770"/>
                  <a:gd name="connsiteY2-6" fmla="*/ 235240 h 509905"/>
                  <a:gd name="connsiteX3-7" fmla="*/ 1630770 w 1630770"/>
                  <a:gd name="connsiteY3-8" fmla="*/ 509905 h 509905"/>
                  <a:gd name="connsiteX4-9" fmla="*/ 0 w 1630770"/>
                  <a:gd name="connsiteY4-10" fmla="*/ 509905 h 509905"/>
                  <a:gd name="connsiteX5" fmla="*/ 0 w 1630770"/>
                  <a:gd name="connsiteY5" fmla="*/ 0 h 50990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 y="connsiteY5"/>
                  </a:cxn>
                </a:cxnLst>
                <a:rect l="l" t="t" r="r" b="b"/>
                <a:pathLst>
                  <a:path w="1630770" h="509905">
                    <a:moveTo>
                      <a:pt x="0" y="0"/>
                    </a:moveTo>
                    <a:lnTo>
                      <a:pt x="1630770" y="0"/>
                    </a:lnTo>
                    <a:lnTo>
                      <a:pt x="1625851" y="235240"/>
                    </a:lnTo>
                    <a:cubicBezTo>
                      <a:pt x="1627491" y="326795"/>
                      <a:pt x="1629130" y="418350"/>
                      <a:pt x="1630770" y="509905"/>
                    </a:cubicBezTo>
                    <a:lnTo>
                      <a:pt x="0" y="509905"/>
                    </a:lnTo>
                    <a:lnTo>
                      <a:pt x="0" y="0"/>
                    </a:lnTo>
                    <a:close/>
                  </a:path>
                </a:pathLst>
              </a:custGeom>
              <a:noFill/>
              <a:ln w="12700">
                <a:noFill/>
              </a:ln>
            </p:spPr>
            <p:style>
              <a:lnRef idx="2">
                <a:schemeClr val="accent5">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zh-CN" altLang="en-US" b="1" kern="1200" dirty="0">
                    <a:solidFill>
                      <a:schemeClr val="tx1"/>
                    </a:solidFill>
                    <a:latin typeface="微软雅黑" panose="020B0503020204020204" pitchFamily="34" charset="-122"/>
                    <a:ea typeface="微软雅黑 Light" panose="020B0502040204020203" pitchFamily="34" charset="-122"/>
                    <a:sym typeface="微软雅黑" panose="020B0503020204020204" pitchFamily="34" charset="-122"/>
                  </a:rPr>
                  <a:t>高水平</a:t>
                </a:r>
              </a:p>
            </p:txBody>
          </p:sp>
          <p:sp>
            <p:nvSpPr>
              <p:cNvPr id="11" name="任意多边形 10"/>
              <p:cNvSpPr/>
              <p:nvPr/>
            </p:nvSpPr>
            <p:spPr>
              <a:xfrm>
                <a:off x="679855" y="4873586"/>
                <a:ext cx="1130578" cy="432000"/>
              </a:xfrm>
              <a:custGeom>
                <a:avLst/>
                <a:gdLst>
                  <a:gd name="connsiteX0" fmla="*/ 0 w 1630770"/>
                  <a:gd name="connsiteY0" fmla="*/ 0 h 509905"/>
                  <a:gd name="connsiteX1" fmla="*/ 1630770 w 1630770"/>
                  <a:gd name="connsiteY1" fmla="*/ 0 h 509905"/>
                  <a:gd name="connsiteX2" fmla="*/ 1630770 w 1630770"/>
                  <a:gd name="connsiteY2" fmla="*/ 509905 h 509905"/>
                  <a:gd name="connsiteX3" fmla="*/ 0 w 1630770"/>
                  <a:gd name="connsiteY3" fmla="*/ 509905 h 509905"/>
                  <a:gd name="connsiteX4" fmla="*/ 0 w 1630770"/>
                  <a:gd name="connsiteY4" fmla="*/ 0 h 509905"/>
                  <a:gd name="connsiteX0-1" fmla="*/ 0 w 1630770"/>
                  <a:gd name="connsiteY0-2" fmla="*/ 0 h 509905"/>
                  <a:gd name="connsiteX1-3" fmla="*/ 1630770 w 1630770"/>
                  <a:gd name="connsiteY1-4" fmla="*/ 0 h 509905"/>
                  <a:gd name="connsiteX2-5" fmla="*/ 1629286 w 1630770"/>
                  <a:gd name="connsiteY2-6" fmla="*/ 235955 h 509905"/>
                  <a:gd name="connsiteX3-7" fmla="*/ 1630770 w 1630770"/>
                  <a:gd name="connsiteY3-8" fmla="*/ 509905 h 509905"/>
                  <a:gd name="connsiteX4-9" fmla="*/ 0 w 1630770"/>
                  <a:gd name="connsiteY4-10" fmla="*/ 509905 h 509905"/>
                  <a:gd name="connsiteX5" fmla="*/ 0 w 1630770"/>
                  <a:gd name="connsiteY5" fmla="*/ 0 h 50990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 y="connsiteY5"/>
                  </a:cxn>
                </a:cxnLst>
                <a:rect l="l" t="t" r="r" b="b"/>
                <a:pathLst>
                  <a:path w="1630770" h="509905">
                    <a:moveTo>
                      <a:pt x="0" y="0"/>
                    </a:moveTo>
                    <a:lnTo>
                      <a:pt x="1630770" y="0"/>
                    </a:lnTo>
                    <a:cubicBezTo>
                      <a:pt x="1630275" y="78652"/>
                      <a:pt x="1629781" y="157303"/>
                      <a:pt x="1629286" y="235955"/>
                    </a:cubicBezTo>
                    <a:cubicBezTo>
                      <a:pt x="1629781" y="327272"/>
                      <a:pt x="1630275" y="418588"/>
                      <a:pt x="1630770" y="509905"/>
                    </a:cubicBezTo>
                    <a:lnTo>
                      <a:pt x="0" y="509905"/>
                    </a:lnTo>
                    <a:lnTo>
                      <a:pt x="0" y="0"/>
                    </a:lnTo>
                    <a:close/>
                  </a:path>
                </a:pathLst>
              </a:custGeom>
              <a:noFill/>
              <a:ln w="12700">
                <a:noFill/>
              </a:ln>
            </p:spPr>
            <p:style>
              <a:lnRef idx="2">
                <a:schemeClr val="accent5">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zh-CN" altLang="en-US" b="1" kern="1200" dirty="0">
                    <a:solidFill>
                      <a:schemeClr val="tx1"/>
                    </a:solidFill>
                    <a:latin typeface="微软雅黑" panose="020B0503020204020204" pitchFamily="34" charset="-122"/>
                    <a:ea typeface="微软雅黑 Light" panose="020B0502040204020203" pitchFamily="34" charset="-122"/>
                    <a:sym typeface="微软雅黑" panose="020B0503020204020204" pitchFamily="34" charset="-122"/>
                  </a:rPr>
                  <a:t>高效度</a:t>
                </a:r>
              </a:p>
            </p:txBody>
          </p:sp>
          <p:cxnSp>
            <p:nvCxnSpPr>
              <p:cNvPr id="12" name="连接符: 肘形 11"/>
              <p:cNvCxnSpPr>
                <a:stCxn id="5" idx="1"/>
                <a:endCxn id="8" idx="2"/>
              </p:cNvCxnSpPr>
              <p:nvPr/>
            </p:nvCxnSpPr>
            <p:spPr>
              <a:xfrm rot="10800000">
                <a:off x="1809404" y="3235166"/>
                <a:ext cx="382880" cy="931302"/>
              </a:xfrm>
              <a:prstGeom prst="bentConnector3">
                <a:avLst/>
              </a:prstGeom>
              <a:ln w="28575">
                <a:solidFill>
                  <a:schemeClr val="tx1"/>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13" name="连接符: 肘形 12"/>
              <p:cNvCxnSpPr>
                <a:stCxn id="5" idx="1"/>
                <a:endCxn id="10" idx="2"/>
              </p:cNvCxnSpPr>
              <p:nvPr/>
            </p:nvCxnSpPr>
            <p:spPr>
              <a:xfrm rot="10800000">
                <a:off x="1807024" y="3842386"/>
                <a:ext cx="385261" cy="324083"/>
              </a:xfrm>
              <a:prstGeom prst="bentConnector3">
                <a:avLst/>
              </a:prstGeom>
              <a:ln w="28575">
                <a:solidFill>
                  <a:schemeClr val="tx1"/>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14" name="连接符: 肘形 13"/>
              <p:cNvCxnSpPr>
                <a:stCxn id="5" idx="1"/>
                <a:endCxn id="9" idx="2"/>
              </p:cNvCxnSpPr>
              <p:nvPr/>
            </p:nvCxnSpPr>
            <p:spPr>
              <a:xfrm rot="10800000" flipV="1">
                <a:off x="1807024" y="4166467"/>
                <a:ext cx="385261" cy="292661"/>
              </a:xfrm>
              <a:prstGeom prst="bentConnector3">
                <a:avLst/>
              </a:prstGeom>
              <a:ln w="28575">
                <a:solidFill>
                  <a:schemeClr val="tx1"/>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15" name="连接符: 肘形 14"/>
              <p:cNvCxnSpPr>
                <a:stCxn id="5" idx="1"/>
                <a:endCxn id="11" idx="2"/>
              </p:cNvCxnSpPr>
              <p:nvPr/>
            </p:nvCxnSpPr>
            <p:spPr>
              <a:xfrm rot="10800000" flipV="1">
                <a:off x="1809404" y="4166467"/>
                <a:ext cx="382880" cy="907023"/>
              </a:xfrm>
              <a:prstGeom prst="bentConnector3">
                <a:avLst/>
              </a:prstGeom>
              <a:ln w="28575">
                <a:solidFill>
                  <a:schemeClr val="tx1"/>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grpSp>
        <p:nvGrpSpPr>
          <p:cNvPr id="24" name="组合 23"/>
          <p:cNvGrpSpPr/>
          <p:nvPr/>
        </p:nvGrpSpPr>
        <p:grpSpPr>
          <a:xfrm>
            <a:off x="6926699" y="4205054"/>
            <a:ext cx="4965038" cy="2200483"/>
            <a:chOff x="304800" y="558099"/>
            <a:chExt cx="11710218" cy="6172081"/>
          </a:xfrm>
        </p:grpSpPr>
        <p:pic>
          <p:nvPicPr>
            <p:cNvPr id="25" name="图片 2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4800" y="875071"/>
              <a:ext cx="11710218" cy="5855109"/>
            </a:xfrm>
            <a:prstGeom prst="rect">
              <a:avLst/>
            </a:prstGeom>
          </p:spPr>
        </p:pic>
        <p:sp>
          <p:nvSpPr>
            <p:cNvPr id="26" name="文本框 25"/>
            <p:cNvSpPr txBox="1"/>
            <p:nvPr/>
          </p:nvSpPr>
          <p:spPr>
            <a:xfrm>
              <a:off x="501441" y="558099"/>
              <a:ext cx="4226413" cy="1116027"/>
            </a:xfrm>
            <a:prstGeom prst="rect">
              <a:avLst/>
            </a:prstGeom>
            <a:noFill/>
          </p:spPr>
          <p:txBody>
            <a:bodyPr wrap="square" rtlCol="0">
              <a:spAutoFit/>
            </a:bodyPr>
            <a:lstStyle/>
            <a:p>
              <a:r>
                <a:rPr lang="zh-CN" altLang="en-US" dirty="0">
                  <a:latin typeface="微软雅黑" panose="020B0503020204020204" pitchFamily="34" charset="-122"/>
                  <a:ea typeface="微软雅黑" panose="020B0503020204020204" pitchFamily="34" charset="-122"/>
                </a:rPr>
                <a:t>人卫特征曲线</a:t>
              </a:r>
            </a:p>
          </p:txBody>
        </p:sp>
      </p:grpSp>
      <p:sp>
        <p:nvSpPr>
          <p:cNvPr id="3" name="任意多边形: 形状 2"/>
          <p:cNvSpPr/>
          <p:nvPr/>
        </p:nvSpPr>
        <p:spPr>
          <a:xfrm>
            <a:off x="589915" y="2643692"/>
            <a:ext cx="11012170" cy="1111250"/>
          </a:xfrm>
          <a:custGeom>
            <a:avLst/>
            <a:gdLst>
              <a:gd name="connsiteX0" fmla="*/ 7850595 w 7877676"/>
              <a:gd name="connsiteY0" fmla="*/ 794766 h 794766"/>
              <a:gd name="connsiteX1" fmla="*/ 27141 w 7877676"/>
              <a:gd name="connsiteY1" fmla="*/ 794766 h 794766"/>
              <a:gd name="connsiteX2" fmla="*/ 6567 w 7877676"/>
              <a:gd name="connsiteY2" fmla="*/ 750094 h 794766"/>
              <a:gd name="connsiteX3" fmla="*/ 639504 w 7877676"/>
              <a:gd name="connsiteY3" fmla="*/ 9525 h 794766"/>
              <a:gd name="connsiteX4" fmla="*/ 660078 w 7877676"/>
              <a:gd name="connsiteY4" fmla="*/ 0 h 794766"/>
              <a:gd name="connsiteX5" fmla="*/ 7217660 w 7877676"/>
              <a:gd name="connsiteY5" fmla="*/ 0 h 794766"/>
              <a:gd name="connsiteX6" fmla="*/ 7238233 w 7877676"/>
              <a:gd name="connsiteY6" fmla="*/ 9525 h 794766"/>
              <a:gd name="connsiteX7" fmla="*/ 7871170 w 7877676"/>
              <a:gd name="connsiteY7" fmla="*/ 750094 h 794766"/>
              <a:gd name="connsiteX8" fmla="*/ 7850595 w 7877676"/>
              <a:gd name="connsiteY8" fmla="*/ 794766 h 79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77676" h="794766">
                <a:moveTo>
                  <a:pt x="7850595" y="794766"/>
                </a:moveTo>
                <a:lnTo>
                  <a:pt x="27141" y="794766"/>
                </a:lnTo>
                <a:cubicBezTo>
                  <a:pt x="3996" y="794766"/>
                  <a:pt x="-8482" y="767715"/>
                  <a:pt x="6567" y="750094"/>
                </a:cubicBezTo>
                <a:lnTo>
                  <a:pt x="639504" y="9525"/>
                </a:lnTo>
                <a:cubicBezTo>
                  <a:pt x="644647" y="3524"/>
                  <a:pt x="652172" y="0"/>
                  <a:pt x="660078" y="0"/>
                </a:cubicBezTo>
                <a:lnTo>
                  <a:pt x="7217660" y="0"/>
                </a:lnTo>
                <a:cubicBezTo>
                  <a:pt x="7225565" y="0"/>
                  <a:pt x="7233090" y="3429"/>
                  <a:pt x="7238233" y="9525"/>
                </a:cubicBezTo>
                <a:lnTo>
                  <a:pt x="7871170" y="750094"/>
                </a:lnTo>
                <a:cubicBezTo>
                  <a:pt x="7886124" y="767715"/>
                  <a:pt x="7873646" y="794766"/>
                  <a:pt x="7850595" y="794766"/>
                </a:cubicBezTo>
                <a:close/>
              </a:path>
            </a:pathLst>
          </a:custGeom>
          <a:gradFill>
            <a:gsLst>
              <a:gs pos="96000">
                <a:schemeClr val="accent1">
                  <a:lumMod val="60000"/>
                  <a:lumOff val="40000"/>
                  <a:alpha val="0"/>
                </a:schemeClr>
              </a:gs>
              <a:gs pos="0">
                <a:schemeClr val="accent1">
                  <a:lumMod val="60000"/>
                  <a:lumOff val="40000"/>
                  <a:alpha val="20000"/>
                </a:schemeClr>
              </a:gs>
            </a:gsLst>
            <a:lin ang="16200000" scaled="0"/>
          </a:gradFill>
          <a:ln w="9525" cap="flat">
            <a:gradFill>
              <a:gsLst>
                <a:gs pos="60000">
                  <a:schemeClr val="accent1">
                    <a:alpha val="0"/>
                  </a:schemeClr>
                </a:gs>
                <a:gs pos="86000">
                  <a:schemeClr val="accent1">
                    <a:alpha val="30000"/>
                  </a:schemeClr>
                </a:gs>
              </a:gsLst>
              <a:lin ang="5400000" scaled="0"/>
            </a:gradFill>
            <a:prstDash val="solid"/>
            <a:miter/>
          </a:ln>
        </p:spPr>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endParaRPr lang="zh-CN" altLang="en-US">
              <a:latin typeface="微软雅黑" panose="020B0503020204020204" pitchFamily="34" charset="-122"/>
              <a:ea typeface="微软雅黑" panose="020B0503020204020204" pitchFamily="34" charset="-122"/>
              <a:sym typeface="+mn-ea"/>
            </a:endParaRPr>
          </a:p>
        </p:txBody>
      </p:sp>
      <p:sp>
        <p:nvSpPr>
          <p:cNvPr id="27" name="任意多边形: 形状 26"/>
          <p:cNvSpPr/>
          <p:nvPr/>
        </p:nvSpPr>
        <p:spPr>
          <a:xfrm>
            <a:off x="589915" y="2424617"/>
            <a:ext cx="11012170" cy="1111250"/>
          </a:xfrm>
          <a:custGeom>
            <a:avLst/>
            <a:gdLst>
              <a:gd name="connsiteX0" fmla="*/ 7850595 w 7877676"/>
              <a:gd name="connsiteY0" fmla="*/ 794766 h 794765"/>
              <a:gd name="connsiteX1" fmla="*/ 27141 w 7877676"/>
              <a:gd name="connsiteY1" fmla="*/ 794766 h 794765"/>
              <a:gd name="connsiteX2" fmla="*/ 6567 w 7877676"/>
              <a:gd name="connsiteY2" fmla="*/ 750094 h 794765"/>
              <a:gd name="connsiteX3" fmla="*/ 639504 w 7877676"/>
              <a:gd name="connsiteY3" fmla="*/ 9525 h 794765"/>
              <a:gd name="connsiteX4" fmla="*/ 660078 w 7877676"/>
              <a:gd name="connsiteY4" fmla="*/ 0 h 794765"/>
              <a:gd name="connsiteX5" fmla="*/ 7217660 w 7877676"/>
              <a:gd name="connsiteY5" fmla="*/ 0 h 794765"/>
              <a:gd name="connsiteX6" fmla="*/ 7238233 w 7877676"/>
              <a:gd name="connsiteY6" fmla="*/ 9525 h 794765"/>
              <a:gd name="connsiteX7" fmla="*/ 7871170 w 7877676"/>
              <a:gd name="connsiteY7" fmla="*/ 750094 h 794765"/>
              <a:gd name="connsiteX8" fmla="*/ 7850595 w 7877676"/>
              <a:gd name="connsiteY8" fmla="*/ 794766 h 794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77676" h="794765">
                <a:moveTo>
                  <a:pt x="7850595" y="794766"/>
                </a:moveTo>
                <a:lnTo>
                  <a:pt x="27141" y="794766"/>
                </a:lnTo>
                <a:cubicBezTo>
                  <a:pt x="3996" y="794766"/>
                  <a:pt x="-8482" y="767715"/>
                  <a:pt x="6567" y="750094"/>
                </a:cubicBezTo>
                <a:lnTo>
                  <a:pt x="639504" y="9525"/>
                </a:lnTo>
                <a:cubicBezTo>
                  <a:pt x="644647" y="3524"/>
                  <a:pt x="652172" y="0"/>
                  <a:pt x="660078" y="0"/>
                </a:cubicBezTo>
                <a:lnTo>
                  <a:pt x="7217660" y="0"/>
                </a:lnTo>
                <a:cubicBezTo>
                  <a:pt x="7225565" y="0"/>
                  <a:pt x="7233090" y="3429"/>
                  <a:pt x="7238233" y="9525"/>
                </a:cubicBezTo>
                <a:lnTo>
                  <a:pt x="7871170" y="750094"/>
                </a:lnTo>
                <a:cubicBezTo>
                  <a:pt x="7886124" y="767715"/>
                  <a:pt x="7873646" y="794766"/>
                  <a:pt x="7850595" y="794766"/>
                </a:cubicBezTo>
                <a:close/>
              </a:path>
            </a:pathLst>
          </a:custGeom>
          <a:gradFill>
            <a:gsLst>
              <a:gs pos="96000">
                <a:schemeClr val="accent1">
                  <a:lumMod val="60000"/>
                  <a:lumOff val="40000"/>
                  <a:alpha val="0"/>
                </a:schemeClr>
              </a:gs>
              <a:gs pos="0">
                <a:schemeClr val="accent1">
                  <a:lumMod val="60000"/>
                  <a:lumOff val="40000"/>
                  <a:alpha val="20000"/>
                </a:schemeClr>
              </a:gs>
            </a:gsLst>
            <a:lin ang="16200000" scaled="0"/>
          </a:gradFill>
          <a:ln w="9525" cap="flat">
            <a:gradFill>
              <a:gsLst>
                <a:gs pos="60000">
                  <a:schemeClr val="accent1">
                    <a:alpha val="0"/>
                  </a:schemeClr>
                </a:gs>
                <a:gs pos="86000">
                  <a:schemeClr val="accent1">
                    <a:alpha val="30000"/>
                  </a:schemeClr>
                </a:gs>
              </a:gsLst>
              <a:lin ang="5400000" scaled="0"/>
            </a:gradFill>
            <a:prstDash val="solid"/>
            <a:miter/>
          </a:ln>
        </p:spPr>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endParaRPr lang="zh-CN" altLang="en-US">
              <a:latin typeface="微软雅黑" panose="020B0503020204020204" pitchFamily="34" charset="-122"/>
              <a:ea typeface="微软雅黑" panose="020B0503020204020204" pitchFamily="34" charset="-122"/>
              <a:sym typeface="+mn-ea"/>
            </a:endParaRPr>
          </a:p>
        </p:txBody>
      </p:sp>
      <p:grpSp>
        <p:nvGrpSpPr>
          <p:cNvPr id="40" name="组合 39"/>
          <p:cNvGrpSpPr/>
          <p:nvPr/>
        </p:nvGrpSpPr>
        <p:grpSpPr>
          <a:xfrm>
            <a:off x="1519995" y="1410406"/>
            <a:ext cx="9218930" cy="1393190"/>
            <a:chOff x="1519995" y="1222611"/>
            <a:chExt cx="9218930" cy="1393190"/>
          </a:xfrm>
        </p:grpSpPr>
        <p:sp>
          <p:nvSpPr>
            <p:cNvPr id="28" name="文本框 8"/>
            <p:cNvSpPr txBox="1"/>
            <p:nvPr/>
          </p:nvSpPr>
          <p:spPr>
            <a:xfrm>
              <a:off x="1520630" y="1222611"/>
              <a:ext cx="1912620" cy="854710"/>
            </a:xfrm>
            <a:prstGeom prst="rect">
              <a:avLst/>
            </a:prstGeom>
            <a:noFill/>
          </p:spPr>
          <p:txBody>
            <a:bodyPr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4000" b="1" dirty="0">
                  <a:solidFill>
                    <a:srgbClr val="FF0000"/>
                  </a:solidFill>
                  <a:latin typeface="微软雅黑" panose="020B0503020204020204" pitchFamily="34" charset="-122"/>
                  <a:ea typeface="微软雅黑" panose="020B0503020204020204" pitchFamily="34" charset="-122"/>
                  <a:sym typeface="+mn-ea"/>
                </a:rPr>
                <a:t>900</a:t>
              </a:r>
              <a:r>
                <a:rPr lang="zh-CN" altLang="en-US" sz="4000" b="1" dirty="0">
                  <a:solidFill>
                    <a:srgbClr val="FF0000"/>
                  </a:solidFill>
                  <a:latin typeface="微软雅黑" panose="020B0503020204020204" pitchFamily="34" charset="-122"/>
                  <a:ea typeface="微软雅黑" panose="020B0503020204020204" pitchFamily="34" charset="-122"/>
                  <a:sym typeface="+mn-ea"/>
                </a:rPr>
                <a:t>所</a:t>
              </a:r>
              <a:endParaRPr lang="en-US" altLang="zh-CN" sz="4000" b="1" dirty="0">
                <a:solidFill>
                  <a:srgbClr val="FF0000"/>
                </a:solidFill>
                <a:latin typeface="微软雅黑" panose="020B0503020204020204" pitchFamily="34" charset="-122"/>
                <a:ea typeface="微软雅黑" panose="020B0503020204020204" pitchFamily="34" charset="-122"/>
                <a:sym typeface="+mn-ea"/>
              </a:endParaRPr>
            </a:p>
          </p:txBody>
        </p:sp>
        <p:sp>
          <p:nvSpPr>
            <p:cNvPr id="29" name="文本框 9"/>
            <p:cNvSpPr txBox="1"/>
            <p:nvPr/>
          </p:nvSpPr>
          <p:spPr>
            <a:xfrm>
              <a:off x="1519995" y="2134471"/>
              <a:ext cx="1912620" cy="376963"/>
            </a:xfrm>
            <a:prstGeom prst="rect">
              <a:avLst/>
            </a:prstGeom>
            <a:noFill/>
          </p:spPr>
          <p:txBody>
            <a:bodyPr wrap="square" lIns="144145" tIns="0" rIns="179705"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Aft>
                  <a:spcPts val="0"/>
                </a:spcAft>
                <a:buClrTx/>
                <a:buSzTx/>
                <a:buFontTx/>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院校数量</a:t>
              </a:r>
            </a:p>
          </p:txBody>
        </p:sp>
        <p:sp>
          <p:nvSpPr>
            <p:cNvPr id="30" name="文本框 10"/>
            <p:cNvSpPr txBox="1"/>
            <p:nvPr/>
          </p:nvSpPr>
          <p:spPr>
            <a:xfrm>
              <a:off x="3915850" y="1222611"/>
              <a:ext cx="2159000" cy="854710"/>
            </a:xfrm>
            <a:prstGeom prst="rect">
              <a:avLst/>
            </a:prstGeom>
            <a:noFill/>
          </p:spPr>
          <p:txBody>
            <a:bodyPr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4000" b="1">
                  <a:solidFill>
                    <a:srgbClr val="FF0000"/>
                  </a:solidFill>
                  <a:latin typeface="微软雅黑" panose="020B0503020204020204" pitchFamily="34" charset="-122"/>
                  <a:ea typeface="微软雅黑" panose="020B0503020204020204" pitchFamily="34" charset="-122"/>
                  <a:sym typeface="+mn-ea"/>
                </a:rPr>
                <a:t>668</a:t>
              </a:r>
              <a:r>
                <a:rPr lang="zh-CN" altLang="en-US" sz="4000" b="1">
                  <a:solidFill>
                    <a:srgbClr val="FF0000"/>
                  </a:solidFill>
                  <a:latin typeface="微软雅黑" panose="020B0503020204020204" pitchFamily="34" charset="-122"/>
                  <a:ea typeface="微软雅黑" panose="020B0503020204020204" pitchFamily="34" charset="-122"/>
                  <a:sym typeface="+mn-ea"/>
                </a:rPr>
                <a:t>万</a:t>
              </a:r>
              <a:endParaRPr lang="en-US" altLang="zh-CN" sz="2800" b="1">
                <a:solidFill>
                  <a:srgbClr val="FF0000"/>
                </a:solidFill>
                <a:latin typeface="微软雅黑" panose="020B0503020204020204" pitchFamily="34" charset="-122"/>
                <a:ea typeface="微软雅黑" panose="020B0503020204020204" pitchFamily="34" charset="-122"/>
                <a:sym typeface="+mn-ea"/>
              </a:endParaRPr>
            </a:p>
          </p:txBody>
        </p:sp>
        <p:sp>
          <p:nvSpPr>
            <p:cNvPr id="31" name="文本框 21"/>
            <p:cNvSpPr txBox="1"/>
            <p:nvPr/>
          </p:nvSpPr>
          <p:spPr>
            <a:xfrm>
              <a:off x="3955220" y="2134471"/>
              <a:ext cx="1912620" cy="376963"/>
            </a:xfrm>
            <a:prstGeom prst="rect">
              <a:avLst/>
            </a:prstGeom>
            <a:noFill/>
          </p:spPr>
          <p:txBody>
            <a:bodyPr wrap="square" lIns="144145" tIns="0" rIns="179705"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Aft>
                  <a:spcPts val="0"/>
                </a:spcAft>
                <a:buClrTx/>
                <a:buSzTx/>
                <a:buFontTx/>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用户数</a:t>
              </a:r>
            </a:p>
          </p:txBody>
        </p:sp>
        <p:sp>
          <p:nvSpPr>
            <p:cNvPr id="32" name="文本框 11"/>
            <p:cNvSpPr txBox="1"/>
            <p:nvPr/>
          </p:nvSpPr>
          <p:spPr>
            <a:xfrm>
              <a:off x="6256460" y="1222611"/>
              <a:ext cx="2230755" cy="854710"/>
            </a:xfrm>
            <a:prstGeom prst="rect">
              <a:avLst/>
            </a:prstGeom>
            <a:noFill/>
          </p:spPr>
          <p:txBody>
            <a:bodyPr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4000" b="1" dirty="0">
                  <a:solidFill>
                    <a:srgbClr val="FF0000"/>
                  </a:solidFill>
                  <a:latin typeface="微软雅黑" panose="020B0503020204020204" pitchFamily="34" charset="-122"/>
                  <a:ea typeface="微软雅黑" panose="020B0503020204020204" pitchFamily="34" charset="-122"/>
                  <a:sym typeface="+mn-ea"/>
                </a:rPr>
                <a:t>65</a:t>
              </a:r>
              <a:r>
                <a:rPr lang="zh-CN" altLang="en-US" sz="4000" b="1" dirty="0">
                  <a:solidFill>
                    <a:srgbClr val="FF0000"/>
                  </a:solidFill>
                  <a:latin typeface="微软雅黑" panose="020B0503020204020204" pitchFamily="34" charset="-122"/>
                  <a:ea typeface="微软雅黑" panose="020B0503020204020204" pitchFamily="34" charset="-122"/>
                  <a:sym typeface="+mn-ea"/>
                </a:rPr>
                <a:t>万</a:t>
              </a:r>
            </a:p>
          </p:txBody>
        </p:sp>
        <p:sp>
          <p:nvSpPr>
            <p:cNvPr id="33" name="文本框 5"/>
            <p:cNvSpPr txBox="1"/>
            <p:nvPr/>
          </p:nvSpPr>
          <p:spPr>
            <a:xfrm>
              <a:off x="6390445" y="2134471"/>
              <a:ext cx="1912620" cy="376963"/>
            </a:xfrm>
            <a:prstGeom prst="rect">
              <a:avLst/>
            </a:prstGeom>
            <a:noFill/>
          </p:spPr>
          <p:txBody>
            <a:bodyPr wrap="square" lIns="144145" tIns="0" rIns="179705"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Aft>
                  <a:spcPts val="0"/>
                </a:spcAft>
                <a:buClrTx/>
                <a:buSzTx/>
                <a:buFontTx/>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作业场次</a:t>
              </a:r>
            </a:p>
          </p:txBody>
        </p:sp>
        <p:sp>
          <p:nvSpPr>
            <p:cNvPr id="34" name="文本框 24"/>
            <p:cNvSpPr txBox="1"/>
            <p:nvPr/>
          </p:nvSpPr>
          <p:spPr>
            <a:xfrm>
              <a:off x="8826305" y="1222611"/>
              <a:ext cx="1912620" cy="854710"/>
            </a:xfrm>
            <a:prstGeom prst="rect">
              <a:avLst/>
            </a:prstGeom>
            <a:noFill/>
          </p:spPr>
          <p:txBody>
            <a:bodyPr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4000" b="1">
                  <a:solidFill>
                    <a:srgbClr val="FF0000"/>
                  </a:solidFill>
                  <a:latin typeface="微软雅黑" panose="020B0503020204020204" pitchFamily="34" charset="-122"/>
                  <a:ea typeface="微软雅黑" panose="020B0503020204020204" pitchFamily="34" charset="-122"/>
                  <a:sym typeface="+mn-ea"/>
                </a:rPr>
                <a:t>6.3</a:t>
              </a:r>
              <a:r>
                <a:rPr lang="zh-CN" altLang="en-US" sz="4000" b="1">
                  <a:solidFill>
                    <a:srgbClr val="FF0000"/>
                  </a:solidFill>
                  <a:latin typeface="微软雅黑" panose="020B0503020204020204" pitchFamily="34" charset="-122"/>
                  <a:ea typeface="微软雅黑" panose="020B0503020204020204" pitchFamily="34" charset="-122"/>
                  <a:sym typeface="+mn-ea"/>
                </a:rPr>
                <a:t>万</a:t>
              </a:r>
            </a:p>
          </p:txBody>
        </p:sp>
        <p:sp>
          <p:nvSpPr>
            <p:cNvPr id="35" name="文本框 25"/>
            <p:cNvSpPr txBox="1"/>
            <p:nvPr/>
          </p:nvSpPr>
          <p:spPr>
            <a:xfrm>
              <a:off x="8825670" y="2134471"/>
              <a:ext cx="1912620" cy="376963"/>
            </a:xfrm>
            <a:prstGeom prst="rect">
              <a:avLst/>
            </a:prstGeom>
            <a:noFill/>
          </p:spPr>
          <p:txBody>
            <a:bodyPr wrap="square" lIns="144145" tIns="0" rIns="179705"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Aft>
                  <a:spcPts val="0"/>
                </a:spcAft>
                <a:buClrTx/>
                <a:buSzTx/>
                <a:buFontTx/>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线上考试场次</a:t>
              </a:r>
            </a:p>
          </p:txBody>
        </p:sp>
        <p:cxnSp>
          <p:nvCxnSpPr>
            <p:cNvPr id="36" name="直接连接符 35"/>
            <p:cNvCxnSpPr/>
            <p:nvPr/>
          </p:nvCxnSpPr>
          <p:spPr>
            <a:xfrm>
              <a:off x="3694235" y="1434066"/>
              <a:ext cx="0" cy="1181735"/>
            </a:xfrm>
            <a:prstGeom prst="line">
              <a:avLst/>
            </a:prstGeom>
            <a:ln>
              <a:solidFill>
                <a:schemeClr val="accent1">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37" name="直接连接符 36"/>
            <p:cNvCxnSpPr/>
            <p:nvPr/>
          </p:nvCxnSpPr>
          <p:spPr>
            <a:xfrm>
              <a:off x="6129460" y="1434066"/>
              <a:ext cx="0" cy="1181735"/>
            </a:xfrm>
            <a:prstGeom prst="line">
              <a:avLst/>
            </a:prstGeom>
            <a:ln>
              <a:solidFill>
                <a:schemeClr val="accent1">
                  <a:lumMod val="40000"/>
                  <a:lumOff val="60000"/>
                </a:schemeClr>
              </a:solidFill>
            </a:ln>
          </p:spPr>
          <p:style>
            <a:lnRef idx="2">
              <a:schemeClr val="accent1"/>
            </a:lnRef>
            <a:fillRef idx="0">
              <a:srgbClr val="FFFFFF"/>
            </a:fillRef>
            <a:effectRef idx="0">
              <a:srgbClr val="FFFFFF"/>
            </a:effectRef>
            <a:fontRef idx="minor">
              <a:schemeClr val="tx1"/>
            </a:fontRef>
          </p:style>
        </p:cxnSp>
        <p:cxnSp>
          <p:nvCxnSpPr>
            <p:cNvPr id="38" name="直接连接符 37"/>
            <p:cNvCxnSpPr/>
            <p:nvPr/>
          </p:nvCxnSpPr>
          <p:spPr>
            <a:xfrm>
              <a:off x="8564685" y="1434066"/>
              <a:ext cx="0" cy="1181735"/>
            </a:xfrm>
            <a:prstGeom prst="line">
              <a:avLst/>
            </a:prstGeom>
            <a:ln>
              <a:solidFill>
                <a:schemeClr val="accent1">
                  <a:lumMod val="40000"/>
                  <a:lumOff val="60000"/>
                </a:schemeClr>
              </a:solidFill>
            </a:ln>
          </p:spPr>
          <p:style>
            <a:lnRef idx="2">
              <a:schemeClr val="accent1"/>
            </a:lnRef>
            <a:fillRef idx="0">
              <a:srgbClr val="FFFFFF"/>
            </a:fillRef>
            <a:effectRef idx="0">
              <a:srgbClr val="FFFFFF"/>
            </a:effectRef>
            <a:fontRef idx="minor">
              <a:schemeClr val="tx1"/>
            </a:fontRef>
          </p:style>
        </p:cxnSp>
      </p:grpSp>
      <p:sp>
        <p:nvSpPr>
          <p:cNvPr id="39" name="标题 2"/>
          <p:cNvSpPr>
            <a:spLocks noGrp="1"/>
          </p:cNvSpPr>
          <p:nvPr/>
        </p:nvSpPr>
        <p:spPr>
          <a:xfrm>
            <a:off x="696000" y="2680830"/>
            <a:ext cx="10800000" cy="720000"/>
          </a:xfrm>
          <a:prstGeom prst="rect">
            <a:avLst/>
          </a:prstGeom>
        </p:spPr>
        <p:txBody>
          <a:bodyPr vert="horz" wrap="square" lIns="0" tIns="0" rIns="0" bIns="0" rtlCol="0" anchor="ctr" anchorCtr="0">
            <a:normAutofit/>
          </a:bodyPr>
          <a:lstStyle>
            <a:lvl1pPr algn="l" defTabSz="914400" rtl="0" eaLnBrk="1" latinLnBrk="0" hangingPunct="1">
              <a:lnSpc>
                <a:spcPct val="150000"/>
              </a:lnSpc>
              <a:spcBef>
                <a:spcPct val="0"/>
              </a:spcBef>
              <a:buNone/>
              <a:defRPr sz="3200" b="1" kern="1200">
                <a:solidFill>
                  <a:srgbClr val="1B5ECC"/>
                </a:solidFill>
                <a:latin typeface="微软雅黑" panose="020B0503020204020204" pitchFamily="34" charset="-122"/>
                <a:ea typeface="微软雅黑" panose="020B0503020204020204" pitchFamily="34" charset="-122"/>
                <a:cs typeface="+mj-cs"/>
              </a:defRPr>
            </a:lvl1pPr>
          </a:lstStyle>
          <a:p>
            <a:pPr algn="ctr"/>
            <a:r>
              <a:rPr lang="zh-CN" altLang="en-US" sz="2000" dirty="0">
                <a:latin typeface="微软雅黑" panose="020B0503020204020204" pitchFamily="34" charset="-122"/>
                <a:ea typeface="微软雅黑" panose="020B0503020204020204" pitchFamily="34" charset="-122"/>
                <a:sym typeface="+mn-ea"/>
              </a:rPr>
              <a:t>参与人次</a:t>
            </a:r>
            <a:r>
              <a:rPr lang="en-US" altLang="zh-CN" sz="2000" dirty="0">
                <a:latin typeface="微软雅黑" panose="020B0503020204020204" pitchFamily="34" charset="-122"/>
                <a:ea typeface="微软雅黑" panose="020B0503020204020204" pitchFamily="34" charset="-122"/>
                <a:sym typeface="+mn-ea"/>
              </a:rPr>
              <a:t>：</a:t>
            </a:r>
            <a:r>
              <a:rPr lang="en-US" altLang="zh-CN" sz="2000" dirty="0">
                <a:solidFill>
                  <a:srgbClr val="FFC000"/>
                </a:solidFill>
                <a:latin typeface="微软雅黑" panose="020B0503020204020204" pitchFamily="34" charset="-122"/>
                <a:ea typeface="微软雅黑" panose="020B0503020204020204" pitchFamily="34" charset="-122"/>
                <a:sym typeface="+mn-ea"/>
              </a:rPr>
              <a:t>3000</a:t>
            </a:r>
            <a:r>
              <a:rPr lang="zh-CN" altLang="en-US" sz="2000" dirty="0">
                <a:solidFill>
                  <a:srgbClr val="FFC000"/>
                </a:solidFill>
                <a:latin typeface="微软雅黑" panose="020B0503020204020204" pitchFamily="34" charset="-122"/>
                <a:ea typeface="微软雅黑" panose="020B0503020204020204" pitchFamily="34" charset="-122"/>
                <a:sym typeface="+mn-ea"/>
              </a:rPr>
              <a:t>万</a:t>
            </a:r>
            <a:r>
              <a:rPr lang="en-US" altLang="zh-CN" sz="2000" dirty="0">
                <a:latin typeface="微软雅黑" panose="020B0503020204020204" pitchFamily="34" charset="-122"/>
                <a:ea typeface="微软雅黑" panose="020B0503020204020204" pitchFamily="34" charset="-122"/>
                <a:sym typeface="+mn-ea"/>
              </a:rPr>
              <a:t> ，   </a:t>
            </a:r>
            <a:r>
              <a:rPr lang="zh-CN" altLang="en-US" sz="2000" dirty="0">
                <a:latin typeface="微软雅黑" panose="020B0503020204020204" pitchFamily="34" charset="-122"/>
                <a:ea typeface="微软雅黑" panose="020B0503020204020204" pitchFamily="34" charset="-122"/>
                <a:sym typeface="+mn-ea"/>
              </a:rPr>
              <a:t>每日活跃用户数</a:t>
            </a:r>
            <a:r>
              <a:rPr lang="en-US" altLang="zh-CN" sz="2000" dirty="0">
                <a:latin typeface="微软雅黑" panose="020B0503020204020204" pitchFamily="34" charset="-122"/>
                <a:ea typeface="微软雅黑" panose="020B0503020204020204" pitchFamily="34" charset="-122"/>
                <a:sym typeface="+mn-ea"/>
              </a:rPr>
              <a:t>：</a:t>
            </a:r>
            <a:r>
              <a:rPr lang="en-US" altLang="zh-CN" sz="2000" dirty="0">
                <a:solidFill>
                  <a:srgbClr val="FFC000"/>
                </a:solidFill>
                <a:latin typeface="微软雅黑" panose="020B0503020204020204" pitchFamily="34" charset="-122"/>
                <a:ea typeface="微软雅黑" panose="020B0503020204020204" pitchFamily="34" charset="-122"/>
                <a:sym typeface="+mn-ea"/>
              </a:rPr>
              <a:t>3</a:t>
            </a:r>
            <a:r>
              <a:rPr lang="zh-CN" altLang="en-US" sz="2000" dirty="0">
                <a:solidFill>
                  <a:srgbClr val="FFC000"/>
                </a:solidFill>
                <a:latin typeface="微软雅黑" panose="020B0503020204020204" pitchFamily="34" charset="-122"/>
                <a:ea typeface="微软雅黑" panose="020B0503020204020204" pitchFamily="34" charset="-122"/>
                <a:sym typeface="+mn-ea"/>
              </a:rPr>
              <a:t>万</a:t>
            </a:r>
            <a:r>
              <a:rPr lang="en-US" altLang="zh-CN" sz="2000" dirty="0">
                <a:latin typeface="微软雅黑" panose="020B0503020204020204" pitchFamily="34" charset="-122"/>
                <a:ea typeface="微软雅黑" panose="020B0503020204020204" pitchFamily="34" charset="-122"/>
                <a:sym typeface="+mn-ea"/>
              </a:rPr>
              <a:t>，    </a:t>
            </a:r>
            <a:r>
              <a:rPr lang="zh-CN" altLang="en-US" sz="2000" dirty="0">
                <a:latin typeface="微软雅黑" panose="020B0503020204020204" pitchFamily="34" charset="-122"/>
                <a:ea typeface="微软雅黑" panose="020B0503020204020204" pitchFamily="34" charset="-122"/>
                <a:sym typeface="+mn-ea"/>
              </a:rPr>
              <a:t>最高单日活跃用户数：</a:t>
            </a:r>
            <a:r>
              <a:rPr lang="en-US" altLang="zh-CN" sz="2000" dirty="0">
                <a:solidFill>
                  <a:srgbClr val="FFC000"/>
                </a:solidFill>
                <a:latin typeface="微软雅黑" panose="020B0503020204020204" pitchFamily="34" charset="-122"/>
                <a:ea typeface="微软雅黑" panose="020B0503020204020204" pitchFamily="34" charset="-122"/>
                <a:sym typeface="+mn-ea"/>
              </a:rPr>
              <a:t>5</a:t>
            </a:r>
            <a:r>
              <a:rPr lang="zh-CN" altLang="en-US" sz="2000" dirty="0">
                <a:solidFill>
                  <a:srgbClr val="FFC000"/>
                </a:solidFill>
                <a:latin typeface="微软雅黑" panose="020B0503020204020204" pitchFamily="34" charset="-122"/>
                <a:ea typeface="微软雅黑" panose="020B0503020204020204" pitchFamily="34" charset="-122"/>
                <a:sym typeface="+mn-ea"/>
              </a:rPr>
              <a:t>万</a:t>
            </a:r>
            <a:endParaRPr lang="en-US" altLang="zh-CN" sz="2000" dirty="0">
              <a:solidFill>
                <a:srgbClr val="FFC000"/>
              </a:solidFill>
              <a:latin typeface="微软雅黑" panose="020B0503020204020204" pitchFamily="34" charset="-122"/>
              <a:ea typeface="微软雅黑" panose="020B0503020204020204" pitchFamily="34" charset="-122"/>
              <a:sym typeface="+mn-ea"/>
            </a:endParaRPr>
          </a:p>
        </p:txBody>
      </p:sp>
      <p:sp>
        <p:nvSpPr>
          <p:cNvPr id="41" name="Plaque 2"/>
          <p:cNvSpPr/>
          <p:nvPr/>
        </p:nvSpPr>
        <p:spPr>
          <a:xfrm>
            <a:off x="329467" y="807429"/>
            <a:ext cx="1572066" cy="420950"/>
          </a:xfrm>
          <a:prstGeom prst="plaque">
            <a:avLst/>
          </a:prstGeom>
          <a:solidFill>
            <a:srgbClr val="D2553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000" b="1" dirty="0">
                <a:latin typeface="微软雅黑" panose="020B0503020204020204" pitchFamily="34" charset="-122"/>
                <a:ea typeface="微软雅黑" panose="020B0503020204020204" pitchFamily="34" charset="-122"/>
              </a:rPr>
              <a:t>临床医学</a:t>
            </a:r>
          </a:p>
        </p:txBody>
      </p:sp>
      <p:sp>
        <p:nvSpPr>
          <p:cNvPr id="42" name="Plaque 2"/>
          <p:cNvSpPr/>
          <p:nvPr/>
        </p:nvSpPr>
        <p:spPr>
          <a:xfrm>
            <a:off x="1979070" y="807429"/>
            <a:ext cx="1260403" cy="420950"/>
          </a:xfrm>
          <a:prstGeom prst="plaque">
            <a:avLst/>
          </a:prstGeom>
          <a:solidFill>
            <a:srgbClr val="D2553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000" b="1" dirty="0">
                <a:latin typeface="微软雅黑" panose="020B0503020204020204" pitchFamily="34" charset="-122"/>
                <a:ea typeface="微软雅黑" panose="020B0503020204020204" pitchFamily="34" charset="-122"/>
              </a:rPr>
              <a:t>护理学</a:t>
            </a:r>
          </a:p>
        </p:txBody>
      </p:sp>
      <p:sp>
        <p:nvSpPr>
          <p:cNvPr id="43" name="Plaque 2"/>
          <p:cNvSpPr/>
          <p:nvPr/>
        </p:nvSpPr>
        <p:spPr>
          <a:xfrm>
            <a:off x="3317010" y="807429"/>
            <a:ext cx="1572066" cy="420950"/>
          </a:xfrm>
          <a:prstGeom prst="plaque">
            <a:avLst/>
          </a:prstGeom>
          <a:solidFill>
            <a:srgbClr val="D2553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000" b="1" dirty="0">
                <a:latin typeface="微软雅黑" panose="020B0503020204020204" pitchFamily="34" charset="-122"/>
                <a:ea typeface="微软雅黑" panose="020B0503020204020204" pitchFamily="34" charset="-122"/>
              </a:rPr>
              <a:t>口腔医学</a:t>
            </a:r>
          </a:p>
        </p:txBody>
      </p:sp>
      <p:sp>
        <p:nvSpPr>
          <p:cNvPr id="44" name="Plaque 2"/>
          <p:cNvSpPr/>
          <p:nvPr/>
        </p:nvSpPr>
        <p:spPr>
          <a:xfrm>
            <a:off x="4966613" y="807429"/>
            <a:ext cx="1572066" cy="420950"/>
          </a:xfrm>
          <a:prstGeom prst="plaque">
            <a:avLst/>
          </a:prstGeom>
          <a:solidFill>
            <a:srgbClr val="D2553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000" b="1" dirty="0">
                <a:latin typeface="微软雅黑" panose="020B0503020204020204" pitchFamily="34" charset="-122"/>
                <a:ea typeface="微软雅黑" panose="020B0503020204020204" pitchFamily="34" charset="-122"/>
              </a:rPr>
              <a:t>影像医学</a:t>
            </a:r>
          </a:p>
        </p:txBody>
      </p:sp>
      <p:sp>
        <p:nvSpPr>
          <p:cNvPr id="45" name="Plaque 2"/>
          <p:cNvSpPr/>
          <p:nvPr/>
        </p:nvSpPr>
        <p:spPr>
          <a:xfrm>
            <a:off x="6616216" y="807429"/>
            <a:ext cx="1572066" cy="420950"/>
          </a:xfrm>
          <a:prstGeom prst="plaque">
            <a:avLst/>
          </a:prstGeom>
          <a:solidFill>
            <a:srgbClr val="D2553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000" b="1" dirty="0">
                <a:latin typeface="微软雅黑" panose="020B0503020204020204" pitchFamily="34" charset="-122"/>
                <a:ea typeface="微软雅黑" panose="020B0503020204020204" pitchFamily="34" charset="-122"/>
              </a:rPr>
              <a:t>中医药学</a:t>
            </a:r>
          </a:p>
        </p:txBody>
      </p:sp>
      <p:sp>
        <p:nvSpPr>
          <p:cNvPr id="46" name="Plaque 2"/>
          <p:cNvSpPr/>
          <p:nvPr/>
        </p:nvSpPr>
        <p:spPr>
          <a:xfrm>
            <a:off x="8265819" y="807429"/>
            <a:ext cx="865024" cy="420950"/>
          </a:xfrm>
          <a:prstGeom prst="plaque">
            <a:avLst/>
          </a:prstGeom>
          <a:solidFill>
            <a:srgbClr val="D2553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000" b="1" dirty="0">
                <a:latin typeface="微软雅黑" panose="020B0503020204020204" pitchFamily="34" charset="-122"/>
                <a:ea typeface="微软雅黑" panose="020B0503020204020204" pitchFamily="34" charset="-122"/>
              </a:rPr>
              <a:t>药学</a:t>
            </a:r>
          </a:p>
        </p:txBody>
      </p:sp>
      <p:sp>
        <p:nvSpPr>
          <p:cNvPr id="47" name="Plaque 2"/>
          <p:cNvSpPr/>
          <p:nvPr/>
        </p:nvSpPr>
        <p:spPr>
          <a:xfrm>
            <a:off x="9208380" y="807429"/>
            <a:ext cx="1836478" cy="420950"/>
          </a:xfrm>
          <a:prstGeom prst="plaque">
            <a:avLst/>
          </a:prstGeom>
          <a:solidFill>
            <a:srgbClr val="D2553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000" b="1" dirty="0">
                <a:latin typeface="微软雅黑" panose="020B0503020204020204" pitchFamily="34" charset="-122"/>
                <a:ea typeface="微软雅黑" panose="020B0503020204020204" pitchFamily="34" charset="-122"/>
              </a:rPr>
              <a:t>住院医师规培</a:t>
            </a:r>
          </a:p>
        </p:txBody>
      </p:sp>
      <p:sp>
        <p:nvSpPr>
          <p:cNvPr id="48" name="Plaque 2"/>
          <p:cNvSpPr/>
          <p:nvPr/>
        </p:nvSpPr>
        <p:spPr>
          <a:xfrm>
            <a:off x="11122396" y="807429"/>
            <a:ext cx="865024" cy="420950"/>
          </a:xfrm>
          <a:prstGeom prst="plaque">
            <a:avLst/>
          </a:prstGeom>
          <a:solidFill>
            <a:srgbClr val="D2553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000" b="1" dirty="0">
                <a:latin typeface="微软雅黑" panose="020B0503020204020204" pitchFamily="34" charset="-122"/>
                <a:ea typeface="微软雅黑" panose="020B0503020204020204" pitchFamily="34" charset="-122"/>
              </a:rPr>
              <a:t>全科</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医学教育</a:t>
            </a:r>
            <a:r>
              <a:rPr lang="en-US" altLang="zh-CN" dirty="0"/>
              <a:t>——</a:t>
            </a:r>
            <a:r>
              <a:rPr lang="zh-CN" altLang="en-US" dirty="0"/>
              <a:t>教材建设（数字教材）</a:t>
            </a:r>
          </a:p>
        </p:txBody>
      </p:sp>
      <p:sp>
        <p:nvSpPr>
          <p:cNvPr id="4" name="文本框 3"/>
          <p:cNvSpPr txBox="1"/>
          <p:nvPr/>
        </p:nvSpPr>
        <p:spPr>
          <a:xfrm>
            <a:off x="602178" y="953327"/>
            <a:ext cx="10807603" cy="961289"/>
          </a:xfrm>
          <a:prstGeom prst="rect">
            <a:avLst/>
          </a:prstGeom>
          <a:noFill/>
        </p:spPr>
        <p:txBody>
          <a:bodyPr wrap="square">
            <a:spAutoFit/>
          </a:bodyPr>
          <a:lstStyle/>
          <a:p>
            <a:pPr>
              <a:lnSpc>
                <a:spcPct val="150000"/>
              </a:lnSpc>
            </a:pPr>
            <a:r>
              <a:rPr lang="zh-CN" altLang="en-US" sz="2000" dirty="0">
                <a:latin typeface="微软雅黑" panose="020B0503020204020204" pitchFamily="34" charset="-122"/>
                <a:ea typeface="微软雅黑" panose="020B0503020204020204" pitchFamily="34" charset="-122"/>
              </a:rPr>
              <a:t>落实</a:t>
            </a:r>
            <a:r>
              <a:rPr lang="en-US" altLang="zh-CN" sz="2000" dirty="0">
                <a:latin typeface="微软雅黑" panose="020B0503020204020204" pitchFamily="34" charset="-122"/>
                <a:ea typeface="微软雅黑" panose="020B0503020204020204" pitchFamily="34" charset="-122"/>
              </a:rPr>
              <a:t>《</a:t>
            </a:r>
            <a:r>
              <a:rPr lang="zh-CN" altLang="en-US" sz="2000" dirty="0">
                <a:latin typeface="微软雅黑" panose="020B0503020204020204" pitchFamily="34" charset="-122"/>
                <a:ea typeface="微软雅黑" panose="020B0503020204020204" pitchFamily="34" charset="-122"/>
              </a:rPr>
              <a:t>国务院办公厅关于加快医学教育创新发展的指导意见</a:t>
            </a:r>
            <a:r>
              <a:rPr lang="en-US" altLang="zh-CN" sz="2000" dirty="0">
                <a:latin typeface="微软雅黑" panose="020B0503020204020204" pitchFamily="34" charset="-122"/>
                <a:ea typeface="微软雅黑" panose="020B0503020204020204" pitchFamily="34" charset="-122"/>
              </a:rPr>
              <a:t>》</a:t>
            </a:r>
            <a:r>
              <a:rPr lang="zh-CN" altLang="en-US" sz="2000" dirty="0">
                <a:latin typeface="微软雅黑" panose="020B0503020204020204" pitchFamily="34" charset="-122"/>
                <a:ea typeface="微软雅黑" panose="020B0503020204020204" pitchFamily="34" charset="-122"/>
              </a:rPr>
              <a:t>部署要求，受教育部高教司委托，全国医学教育发展中心负责组织、人民卫生电子音像出版社具体建设</a:t>
            </a:r>
            <a:r>
              <a:rPr lang="zh-CN" altLang="en-US" sz="2000" b="1" dirty="0">
                <a:latin typeface="微软雅黑" panose="020B0503020204020204" pitchFamily="34" charset="-122"/>
                <a:ea typeface="微软雅黑" panose="020B0503020204020204" pitchFamily="34" charset="-122"/>
              </a:rPr>
              <a:t>中国医学教育教学案例库</a:t>
            </a:r>
            <a:r>
              <a:rPr lang="zh-CN" altLang="en-US" sz="2000" dirty="0">
                <a:latin typeface="微软雅黑" panose="020B0503020204020204" pitchFamily="34" charset="-122"/>
                <a:ea typeface="微软雅黑" panose="020B0503020204020204" pitchFamily="34" charset="-122"/>
              </a:rPr>
              <a:t>。</a:t>
            </a:r>
          </a:p>
        </p:txBody>
      </p:sp>
      <p:pic>
        <p:nvPicPr>
          <p:cNvPr id="5" name="图片 4"/>
          <p:cNvPicPr>
            <a:picLocks noChangeAspect="1"/>
          </p:cNvPicPr>
          <p:nvPr/>
        </p:nvPicPr>
        <p:blipFill>
          <a:blip r:embed="rId2"/>
          <a:stretch>
            <a:fillRect/>
          </a:stretch>
        </p:blipFill>
        <p:spPr>
          <a:xfrm>
            <a:off x="610069" y="2140844"/>
            <a:ext cx="7672359" cy="3352447"/>
          </a:xfrm>
          <a:prstGeom prst="rect">
            <a:avLst/>
          </a:prstGeom>
        </p:spPr>
      </p:pic>
      <p:grpSp>
        <p:nvGrpSpPr>
          <p:cNvPr id="6" name="组合 5"/>
          <p:cNvGrpSpPr/>
          <p:nvPr/>
        </p:nvGrpSpPr>
        <p:grpSpPr>
          <a:xfrm>
            <a:off x="4701144" y="3661826"/>
            <a:ext cx="7021817" cy="2730808"/>
            <a:chOff x="4786475" y="3941870"/>
            <a:chExt cx="7021817" cy="2730808"/>
          </a:xfrm>
        </p:grpSpPr>
        <p:pic>
          <p:nvPicPr>
            <p:cNvPr id="7" name="图片 6"/>
            <p:cNvPicPr>
              <a:picLocks noChangeAspect="1"/>
            </p:cNvPicPr>
            <p:nvPr/>
          </p:nvPicPr>
          <p:blipFill>
            <a:blip r:embed="rId3"/>
            <a:stretch>
              <a:fillRect/>
            </a:stretch>
          </p:blipFill>
          <p:spPr>
            <a:xfrm>
              <a:off x="5969129" y="4536070"/>
              <a:ext cx="5693725" cy="2136608"/>
            </a:xfrm>
            <a:prstGeom prst="rect">
              <a:avLst/>
            </a:prstGeom>
          </p:spPr>
        </p:pic>
        <p:sp>
          <p:nvSpPr>
            <p:cNvPr id="8" name="Rectangle 12"/>
            <p:cNvSpPr>
              <a:spLocks noChangeAspect="1"/>
            </p:cNvSpPr>
            <p:nvPr/>
          </p:nvSpPr>
          <p:spPr>
            <a:xfrm>
              <a:off x="4786475" y="3941870"/>
              <a:ext cx="7020889" cy="558198"/>
            </a:xfrm>
            <a:prstGeom prst="rect">
              <a:avLst/>
            </a:prstGeom>
            <a:blipFill>
              <a:blip r:embed="rId4"/>
              <a:stretch>
                <a:fillRect/>
              </a:stretch>
            </a:blipFill>
            <a:ln w="12700" cap="flat" cmpd="sng" algn="ctr">
              <a:noFill/>
              <a:prstDash val="solid"/>
              <a:miter lim="800000"/>
            </a:ln>
            <a:effectLst>
              <a:outerShdw blurRad="63500" dist="25400" dir="5400000" sx="102000" sy="102000" rotWithShape="0">
                <a:scrgbClr r="0" g="0" b="0">
                  <a:alpha val="40000"/>
                </a:scrgbClr>
              </a:outerShdw>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任意多边形: 形状 8"/>
            <p:cNvSpPr/>
            <p:nvPr/>
          </p:nvSpPr>
          <p:spPr>
            <a:xfrm>
              <a:off x="4794798" y="4511659"/>
              <a:ext cx="7013494" cy="919042"/>
            </a:xfrm>
            <a:custGeom>
              <a:avLst/>
              <a:gdLst>
                <a:gd name="connsiteX0" fmla="*/ 4205312 w 7013494"/>
                <a:gd name="connsiteY0" fmla="*/ 919042 h 919042"/>
                <a:gd name="connsiteX1" fmla="*/ 0 w 7013494"/>
                <a:gd name="connsiteY1" fmla="*/ 0 h 919042"/>
                <a:gd name="connsiteX2" fmla="*/ 7013494 w 7013494"/>
                <a:gd name="connsiteY2" fmla="*/ 9283 h 919042"/>
                <a:gd name="connsiteX3" fmla="*/ 6818546 w 7013494"/>
                <a:gd name="connsiteY3" fmla="*/ 919042 h 919042"/>
                <a:gd name="connsiteX4" fmla="*/ 4205312 w 7013494"/>
                <a:gd name="connsiteY4" fmla="*/ 919042 h 919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3494" h="919042">
                  <a:moveTo>
                    <a:pt x="4205312" y="919042"/>
                  </a:moveTo>
                  <a:lnTo>
                    <a:pt x="0" y="0"/>
                  </a:lnTo>
                  <a:lnTo>
                    <a:pt x="7013494" y="9283"/>
                  </a:lnTo>
                  <a:lnTo>
                    <a:pt x="6818546" y="919042"/>
                  </a:lnTo>
                  <a:lnTo>
                    <a:pt x="4205312" y="919042"/>
                  </a:lnTo>
                  <a:close/>
                </a:path>
              </a:pathLst>
            </a:cu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10" name="图片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10069" y="4172522"/>
            <a:ext cx="5776472" cy="2192876"/>
          </a:xfrm>
          <a:prstGeom prst="rect">
            <a:avLst/>
          </a:prstGeom>
        </p:spPr>
      </p:pic>
      <p:pic>
        <p:nvPicPr>
          <p:cNvPr id="3"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82428" y="2138018"/>
            <a:ext cx="3485712" cy="14965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医学教育</a:t>
            </a:r>
            <a:r>
              <a:rPr lang="en-US" altLang="zh-CN" dirty="0"/>
              <a:t>——</a:t>
            </a:r>
            <a:r>
              <a:rPr lang="zh-CN" altLang="en-US" dirty="0"/>
              <a:t>临床思维能力测评系统（</a:t>
            </a:r>
            <a:r>
              <a:rPr lang="en-US" altLang="zh-CN" dirty="0"/>
              <a:t>CTA</a:t>
            </a:r>
            <a:r>
              <a:rPr lang="zh-CN" altLang="en-US" dirty="0"/>
              <a:t>）</a:t>
            </a:r>
          </a:p>
        </p:txBody>
      </p:sp>
      <p:sp>
        <p:nvSpPr>
          <p:cNvPr id="5" name="文本框 4">
            <a:extLst>
              <a:ext uri="{FF2B5EF4-FFF2-40B4-BE49-F238E27FC236}">
                <a16:creationId xmlns:a16="http://schemas.microsoft.com/office/drawing/2014/main" id="{9AF3B867-C014-4384-A74A-384448D0B0FC}"/>
              </a:ext>
            </a:extLst>
          </p:cNvPr>
          <p:cNvSpPr txBox="1"/>
          <p:nvPr/>
        </p:nvSpPr>
        <p:spPr>
          <a:xfrm>
            <a:off x="338608" y="4848403"/>
            <a:ext cx="9351803" cy="1477328"/>
          </a:xfrm>
          <a:prstGeom prst="rect">
            <a:avLst/>
          </a:prstGeom>
          <a:noFill/>
        </p:spPr>
        <p:txBody>
          <a:bodyPr wrap="square" rtlCol="0">
            <a:spAutoFit/>
          </a:bodyPr>
          <a:lstStyle>
            <a:defPPr>
              <a:defRPr lang="zh-CN"/>
            </a:defPPr>
            <a:lvl1pPr>
              <a:defRPr sz="2000" b="0" i="0">
                <a:solidFill>
                  <a:srgbClr val="1F2329"/>
                </a:solidFill>
                <a:effectLst/>
                <a:latin typeface="ui-sans-serif"/>
              </a:defRPr>
            </a:lvl1pPr>
          </a:lstStyle>
          <a:p>
            <a:pPr marL="285750" indent="-285750" algn="just">
              <a:buFont typeface="Wingdings" panose="05000000000000000000" pitchFamily="2" charset="2"/>
              <a:buChar char="ü"/>
            </a:pPr>
            <a:r>
              <a:rPr lang="zh-CN" altLang="en-US" sz="1800" b="1" dirty="0">
                <a:latin typeface="微软雅黑" panose="020B0503020204020204" pitchFamily="34" charset="-122"/>
                <a:ea typeface="微软雅黑" panose="020B0503020204020204" pitchFamily="34" charset="-122"/>
              </a:rPr>
              <a:t>对标权威：</a:t>
            </a:r>
            <a:r>
              <a:rPr lang="zh-CN" altLang="en-US" sz="1800" dirty="0">
                <a:latin typeface="微软雅黑" panose="020B0503020204020204" pitchFamily="34" charset="-122"/>
                <a:ea typeface="微软雅黑" panose="020B0503020204020204" pitchFamily="34" charset="-122"/>
              </a:rPr>
              <a:t>严格对标国家医考中心 </a:t>
            </a:r>
            <a:r>
              <a:rPr lang="en-US" altLang="zh-CN" sz="1800" dirty="0">
                <a:latin typeface="微软雅黑" panose="020B0503020204020204" pitchFamily="34" charset="-122"/>
                <a:ea typeface="微软雅黑" panose="020B0503020204020204" pitchFamily="34" charset="-122"/>
              </a:rPr>
              <a:t>CTA </a:t>
            </a:r>
            <a:r>
              <a:rPr lang="zh-CN" altLang="en-US" sz="1800" dirty="0">
                <a:latin typeface="微软雅黑" panose="020B0503020204020204" pitchFamily="34" charset="-122"/>
                <a:ea typeface="微软雅黑" panose="020B0503020204020204" pitchFamily="34" charset="-122"/>
              </a:rPr>
              <a:t>框架，契合执业医师实践技能考试大纲</a:t>
            </a:r>
          </a:p>
          <a:p>
            <a:pPr marL="285750" indent="-285750" algn="just">
              <a:buFont typeface="Wingdings" panose="05000000000000000000" pitchFamily="2" charset="2"/>
              <a:buChar char="ü"/>
            </a:pPr>
            <a:r>
              <a:rPr lang="zh-CN" altLang="en-US" sz="1800" b="1" dirty="0">
                <a:latin typeface="微软雅黑" panose="020B0503020204020204" pitchFamily="34" charset="-122"/>
                <a:ea typeface="微软雅黑" panose="020B0503020204020204" pitchFamily="34" charset="-122"/>
              </a:rPr>
              <a:t>权威保障：</a:t>
            </a:r>
            <a:r>
              <a:rPr lang="en-US" altLang="zh-CN" sz="1800" b="1" dirty="0">
                <a:solidFill>
                  <a:srgbClr val="C00000"/>
                </a:solidFill>
                <a:latin typeface="微软雅黑" panose="020B0503020204020204" pitchFamily="34" charset="-122"/>
                <a:ea typeface="微软雅黑" panose="020B0503020204020204" pitchFamily="34" charset="-122"/>
              </a:rPr>
              <a:t>16 </a:t>
            </a:r>
            <a:r>
              <a:rPr lang="zh-CN" altLang="en-US" sz="1800" dirty="0">
                <a:latin typeface="微软雅黑" panose="020B0503020204020204" pitchFamily="34" charset="-122"/>
                <a:ea typeface="微软雅黑" panose="020B0503020204020204" pitchFamily="34" charset="-122"/>
              </a:rPr>
              <a:t>位院士专家审定，百余位临床专家命制，国家医考中心指导</a:t>
            </a:r>
          </a:p>
          <a:p>
            <a:pPr marL="285750" indent="-285750" algn="just">
              <a:buFont typeface="Wingdings" panose="05000000000000000000" pitchFamily="2" charset="2"/>
              <a:buChar char="ü"/>
            </a:pPr>
            <a:r>
              <a:rPr lang="zh-CN" altLang="en-US" sz="1800" b="1" dirty="0">
                <a:latin typeface="微软雅黑" panose="020B0503020204020204" pitchFamily="34" charset="-122"/>
                <a:ea typeface="微软雅黑" panose="020B0503020204020204" pitchFamily="34" charset="-122"/>
              </a:rPr>
              <a:t>测评核心：</a:t>
            </a:r>
            <a:r>
              <a:rPr lang="zh-CN" altLang="en-US" sz="1800" dirty="0">
                <a:latin typeface="微软雅黑" panose="020B0503020204020204" pitchFamily="34" charset="-122"/>
                <a:ea typeface="微软雅黑" panose="020B0503020204020204" pitchFamily="34" charset="-122"/>
              </a:rPr>
              <a:t>聚焦临床思维能力客观化、标准化、结构化测评</a:t>
            </a:r>
          </a:p>
          <a:p>
            <a:pPr marL="285750" indent="-285750" algn="just">
              <a:buFont typeface="Wingdings" panose="05000000000000000000" pitchFamily="2" charset="2"/>
              <a:buChar char="ü"/>
            </a:pPr>
            <a:r>
              <a:rPr lang="zh-CN" altLang="en-US" sz="1800" b="1" dirty="0">
                <a:latin typeface="微软雅黑" panose="020B0503020204020204" pitchFamily="34" charset="-122"/>
                <a:ea typeface="微软雅黑" panose="020B0503020204020204" pitchFamily="34" charset="-122"/>
              </a:rPr>
              <a:t>体系闭环：</a:t>
            </a:r>
            <a:r>
              <a:rPr lang="zh-CN" altLang="en-US" sz="1800" dirty="0">
                <a:latin typeface="微软雅黑" panose="020B0503020204020204" pitchFamily="34" charset="-122"/>
                <a:ea typeface="微软雅黑" panose="020B0503020204020204" pitchFamily="34" charset="-122"/>
              </a:rPr>
              <a:t>打造 </a:t>
            </a:r>
            <a:r>
              <a:rPr lang="zh-CN" altLang="en-US" sz="1800" b="1" dirty="0">
                <a:solidFill>
                  <a:srgbClr val="C00000"/>
                </a:solidFill>
                <a:latin typeface="微软雅黑" panose="020B0503020204020204" pitchFamily="34" charset="-122"/>
                <a:ea typeface="微软雅黑" panose="020B0503020204020204" pitchFamily="34" charset="-122"/>
              </a:rPr>
              <a:t>“测 </a:t>
            </a:r>
            <a:r>
              <a:rPr lang="en-US" altLang="zh-CN" sz="1800" b="1" dirty="0">
                <a:solidFill>
                  <a:srgbClr val="C00000"/>
                </a:solidFill>
                <a:latin typeface="微软雅黑" panose="020B0503020204020204" pitchFamily="34" charset="-122"/>
                <a:ea typeface="微软雅黑" panose="020B0503020204020204" pitchFamily="34" charset="-122"/>
              </a:rPr>
              <a:t>- </a:t>
            </a:r>
            <a:r>
              <a:rPr lang="zh-CN" altLang="en-US" sz="1800" b="1" dirty="0">
                <a:solidFill>
                  <a:srgbClr val="C00000"/>
                </a:solidFill>
                <a:latin typeface="微软雅黑" panose="020B0503020204020204" pitchFamily="34" charset="-122"/>
                <a:ea typeface="微软雅黑" panose="020B0503020204020204" pitchFamily="34" charset="-122"/>
              </a:rPr>
              <a:t>评 </a:t>
            </a:r>
            <a:r>
              <a:rPr lang="en-US" altLang="zh-CN" sz="1800" b="1" dirty="0">
                <a:solidFill>
                  <a:srgbClr val="C00000"/>
                </a:solidFill>
                <a:latin typeface="微软雅黑" panose="020B0503020204020204" pitchFamily="34" charset="-122"/>
                <a:ea typeface="微软雅黑" panose="020B0503020204020204" pitchFamily="34" charset="-122"/>
              </a:rPr>
              <a:t>- </a:t>
            </a:r>
            <a:r>
              <a:rPr lang="zh-CN" altLang="en-US" sz="1800" b="1" dirty="0">
                <a:solidFill>
                  <a:srgbClr val="C00000"/>
                </a:solidFill>
                <a:latin typeface="微软雅黑" panose="020B0503020204020204" pitchFamily="34" charset="-122"/>
                <a:ea typeface="微软雅黑" panose="020B0503020204020204" pitchFamily="34" charset="-122"/>
              </a:rPr>
              <a:t>学 </a:t>
            </a:r>
            <a:r>
              <a:rPr lang="en-US" altLang="zh-CN" sz="1800" b="1" dirty="0">
                <a:solidFill>
                  <a:srgbClr val="C00000"/>
                </a:solidFill>
                <a:latin typeface="微软雅黑" panose="020B0503020204020204" pitchFamily="34" charset="-122"/>
                <a:ea typeface="微软雅黑" panose="020B0503020204020204" pitchFamily="34" charset="-122"/>
              </a:rPr>
              <a:t>- </a:t>
            </a:r>
            <a:r>
              <a:rPr lang="zh-CN" altLang="en-US" sz="1800" b="1" dirty="0">
                <a:solidFill>
                  <a:srgbClr val="C00000"/>
                </a:solidFill>
                <a:latin typeface="微软雅黑" panose="020B0503020204020204" pitchFamily="34" charset="-122"/>
                <a:ea typeface="微软雅黑" panose="020B0503020204020204" pitchFamily="34" charset="-122"/>
              </a:rPr>
              <a:t>练” </a:t>
            </a:r>
            <a:r>
              <a:rPr lang="zh-CN" altLang="en-US" sz="1800" dirty="0">
                <a:latin typeface="微软雅黑" panose="020B0503020204020204" pitchFamily="34" charset="-122"/>
                <a:ea typeface="微软雅黑" panose="020B0503020204020204" pitchFamily="34" charset="-122"/>
              </a:rPr>
              <a:t>一体化高信效度测评体系</a:t>
            </a:r>
          </a:p>
          <a:p>
            <a:pPr marL="285750" indent="-285750" algn="just">
              <a:buFont typeface="Wingdings" panose="05000000000000000000" pitchFamily="2" charset="2"/>
              <a:buChar char="ü"/>
            </a:pPr>
            <a:r>
              <a:rPr lang="zh-CN" altLang="en-US" sz="1800" b="1" dirty="0">
                <a:latin typeface="微软雅黑" panose="020B0503020204020204" pitchFamily="34" charset="-122"/>
                <a:ea typeface="微软雅黑" panose="020B0503020204020204" pitchFamily="34" charset="-122"/>
              </a:rPr>
              <a:t>精准提升：</a:t>
            </a:r>
            <a:r>
              <a:rPr lang="zh-CN" altLang="en-US" sz="1800" dirty="0">
                <a:latin typeface="微软雅黑" panose="020B0503020204020204" pitchFamily="34" charset="-122"/>
                <a:ea typeface="微软雅黑" panose="020B0503020204020204" pitchFamily="34" charset="-122"/>
              </a:rPr>
              <a:t>覆盖 </a:t>
            </a:r>
            <a:r>
              <a:rPr lang="en-US" altLang="zh-CN" sz="1800" b="1" dirty="0">
                <a:solidFill>
                  <a:srgbClr val="C00000"/>
                </a:solidFill>
                <a:latin typeface="微软雅黑" panose="020B0503020204020204" pitchFamily="34" charset="-122"/>
                <a:ea typeface="微软雅黑" panose="020B0503020204020204" pitchFamily="34" charset="-122"/>
              </a:rPr>
              <a:t>4 </a:t>
            </a:r>
            <a:r>
              <a:rPr lang="zh-CN" altLang="en-US" sz="1800" dirty="0">
                <a:latin typeface="微软雅黑" panose="020B0503020204020204" pitchFamily="34" charset="-122"/>
                <a:ea typeface="微软雅黑" panose="020B0503020204020204" pitchFamily="34" charset="-122"/>
              </a:rPr>
              <a:t>大维</a:t>
            </a:r>
            <a:r>
              <a:rPr lang="zh-CN" altLang="en-US" sz="1800" dirty="0">
                <a:solidFill>
                  <a:schemeClr val="tx1"/>
                </a:solidFill>
                <a:latin typeface="微软雅黑" panose="020B0503020204020204" pitchFamily="34" charset="-122"/>
                <a:ea typeface="微软雅黑" panose="020B0503020204020204" pitchFamily="34" charset="-122"/>
              </a:rPr>
              <a:t>度</a:t>
            </a:r>
            <a:r>
              <a:rPr lang="zh-CN" altLang="en-US" sz="1800" dirty="0">
                <a:solidFill>
                  <a:srgbClr val="FF0000"/>
                </a:solidFill>
                <a:latin typeface="微软雅黑" panose="020B0503020204020204" pitchFamily="34" charset="-122"/>
                <a:ea typeface="微软雅黑" panose="020B0503020204020204" pitchFamily="34" charset="-122"/>
              </a:rPr>
              <a:t> </a:t>
            </a:r>
            <a:r>
              <a:rPr lang="en-US" altLang="zh-CN" sz="1800" b="1" dirty="0">
                <a:solidFill>
                  <a:srgbClr val="C00000"/>
                </a:solidFill>
                <a:latin typeface="微软雅黑" panose="020B0503020204020204" pitchFamily="34" charset="-122"/>
                <a:ea typeface="微软雅黑" panose="020B0503020204020204" pitchFamily="34" charset="-122"/>
              </a:rPr>
              <a:t>14</a:t>
            </a:r>
            <a:r>
              <a:rPr lang="en-US" altLang="zh-CN" sz="1800" dirty="0">
                <a:solidFill>
                  <a:srgbClr val="C00000"/>
                </a:solidFill>
                <a:latin typeface="微软雅黑" panose="020B0503020204020204" pitchFamily="34" charset="-122"/>
                <a:ea typeface="微软雅黑" panose="020B0503020204020204" pitchFamily="34" charset="-122"/>
              </a:rPr>
              <a:t> </a:t>
            </a:r>
            <a:r>
              <a:rPr lang="zh-CN" altLang="en-US" sz="1800" dirty="0">
                <a:latin typeface="微软雅黑" panose="020B0503020204020204" pitchFamily="34" charset="-122"/>
                <a:ea typeface="微软雅黑" panose="020B0503020204020204" pitchFamily="34" charset="-122"/>
              </a:rPr>
              <a:t>项核心指标，实现精准测评、科学评价、靶向提升</a:t>
            </a:r>
          </a:p>
        </p:txBody>
      </p:sp>
      <p:pic>
        <p:nvPicPr>
          <p:cNvPr id="4" name="图片 3">
            <a:extLst>
              <a:ext uri="{FF2B5EF4-FFF2-40B4-BE49-F238E27FC236}">
                <a16:creationId xmlns:a16="http://schemas.microsoft.com/office/drawing/2014/main" id="{8ED2426B-5379-48E5-A87B-2C96B453F3E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45687" y="1049533"/>
            <a:ext cx="5305157" cy="3288292"/>
          </a:xfrm>
          <a:prstGeom prst="rect">
            <a:avLst/>
          </a:prstGeom>
        </p:spPr>
      </p:pic>
      <p:pic>
        <p:nvPicPr>
          <p:cNvPr id="6" name="图片 5">
            <a:extLst>
              <a:ext uri="{FF2B5EF4-FFF2-40B4-BE49-F238E27FC236}">
                <a16:creationId xmlns:a16="http://schemas.microsoft.com/office/drawing/2014/main" id="{46214700-BE35-4A70-9752-9DADC392F027}"/>
              </a:ext>
            </a:extLst>
          </p:cNvPr>
          <p:cNvPicPr>
            <a:picLocks noChangeAspect="1"/>
          </p:cNvPicPr>
          <p:nvPr/>
        </p:nvPicPr>
        <p:blipFill>
          <a:blip r:embed="rId3"/>
          <a:stretch>
            <a:fillRect/>
          </a:stretch>
        </p:blipFill>
        <p:spPr>
          <a:xfrm>
            <a:off x="6133169" y="836342"/>
            <a:ext cx="5699984" cy="3901635"/>
          </a:xfrm>
          <a:prstGeom prst="rect">
            <a:avLst/>
          </a:prstGeom>
        </p:spPr>
      </p:pic>
    </p:spTree>
    <p:extLst>
      <p:ext uri="{BB962C8B-B14F-4D97-AF65-F5344CB8AC3E}">
        <p14:creationId xmlns:p14="http://schemas.microsoft.com/office/powerpoint/2010/main" val="21863018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医学教育</a:t>
            </a:r>
            <a:r>
              <a:rPr lang="en-US" altLang="zh-CN" dirty="0"/>
              <a:t>——</a:t>
            </a:r>
            <a:r>
              <a:rPr lang="zh-CN" altLang="en-US" dirty="0"/>
              <a:t>虚拟仿真案例库</a:t>
            </a:r>
          </a:p>
        </p:txBody>
      </p:sp>
      <p:pic>
        <p:nvPicPr>
          <p:cNvPr id="16" name="图片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0685" y="2588860"/>
            <a:ext cx="5817880" cy="3622369"/>
          </a:xfrm>
          <a:prstGeom prst="rect">
            <a:avLst/>
          </a:prstGeom>
        </p:spPr>
      </p:pic>
      <p:sp>
        <p:nvSpPr>
          <p:cNvPr id="5" name="文本框 4">
            <a:extLst>
              <a:ext uri="{FF2B5EF4-FFF2-40B4-BE49-F238E27FC236}">
                <a16:creationId xmlns:a16="http://schemas.microsoft.com/office/drawing/2014/main" id="{9AF3B867-C014-4384-A74A-384448D0B0FC}"/>
              </a:ext>
            </a:extLst>
          </p:cNvPr>
          <p:cNvSpPr txBox="1"/>
          <p:nvPr/>
        </p:nvSpPr>
        <p:spPr>
          <a:xfrm>
            <a:off x="256482" y="825376"/>
            <a:ext cx="8987879" cy="1477328"/>
          </a:xfrm>
          <a:prstGeom prst="rect">
            <a:avLst/>
          </a:prstGeom>
          <a:noFill/>
        </p:spPr>
        <p:txBody>
          <a:bodyPr wrap="square" rtlCol="0">
            <a:spAutoFit/>
          </a:bodyPr>
          <a:lstStyle>
            <a:defPPr>
              <a:defRPr lang="zh-CN"/>
            </a:defPPr>
            <a:lvl1pPr>
              <a:defRPr sz="2000" b="0" i="0">
                <a:solidFill>
                  <a:srgbClr val="1F2329"/>
                </a:solidFill>
                <a:effectLst/>
                <a:latin typeface="ui-sans-serif"/>
              </a:defRPr>
            </a:lvl1pPr>
          </a:lstStyle>
          <a:p>
            <a:pPr marL="285750" indent="-285750" algn="just">
              <a:buFont typeface="Wingdings" panose="05000000000000000000" pitchFamily="2" charset="2"/>
              <a:buChar char="Ø"/>
            </a:pPr>
            <a:r>
              <a:rPr lang="zh-CN" altLang="en-US" sz="1800" b="1" dirty="0">
                <a:latin typeface="微软雅黑" panose="020B0503020204020204" pitchFamily="34" charset="-122"/>
                <a:ea typeface="微软雅黑" panose="020B0503020204020204" pitchFamily="34" charset="-122"/>
              </a:rPr>
              <a:t>项目定位：</a:t>
            </a:r>
            <a:r>
              <a:rPr lang="zh-CN" altLang="en-US" sz="1800" dirty="0">
                <a:latin typeface="微软雅黑" panose="020B0503020204020204" pitchFamily="34" charset="-122"/>
                <a:ea typeface="微软雅黑" panose="020B0503020204020204" pitchFamily="34" charset="-122"/>
              </a:rPr>
              <a:t>国家级重大项目，深度服务健康中国战略知识服务体系建设。</a:t>
            </a:r>
          </a:p>
          <a:p>
            <a:pPr marL="285750" indent="-285750" algn="just">
              <a:buFont typeface="Wingdings" panose="05000000000000000000" pitchFamily="2" charset="2"/>
              <a:buChar char="Ø"/>
            </a:pPr>
            <a:r>
              <a:rPr lang="zh-CN" altLang="en-US" sz="1800" b="1" dirty="0">
                <a:latin typeface="微软雅黑" panose="020B0503020204020204" pitchFamily="34" charset="-122"/>
                <a:ea typeface="微软雅黑" panose="020B0503020204020204" pitchFamily="34" charset="-122"/>
              </a:rPr>
              <a:t>专家团队：</a:t>
            </a:r>
            <a:r>
              <a:rPr lang="en-US" altLang="zh-CN" sz="1800" dirty="0">
                <a:latin typeface="微软雅黑" panose="020B0503020204020204" pitchFamily="34" charset="-122"/>
                <a:ea typeface="微软雅黑" panose="020B0503020204020204" pitchFamily="34" charset="-122"/>
              </a:rPr>
              <a:t>16 </a:t>
            </a:r>
            <a:r>
              <a:rPr lang="zh-CN" altLang="en-US" sz="1800" dirty="0">
                <a:latin typeface="微软雅黑" panose="020B0503020204020204" pitchFamily="34" charset="-122"/>
                <a:ea typeface="微软雅黑" panose="020B0503020204020204" pitchFamily="34" charset="-122"/>
              </a:rPr>
              <a:t>位两院院士领衔顶层设计，百余位权威专家联合编撰审定。</a:t>
            </a:r>
          </a:p>
          <a:p>
            <a:pPr marL="285750" indent="-285750" algn="just">
              <a:buFont typeface="Wingdings" panose="05000000000000000000" pitchFamily="2" charset="2"/>
              <a:buChar char="Ø"/>
            </a:pPr>
            <a:r>
              <a:rPr lang="zh-CN" altLang="en-US" sz="1800" b="1" dirty="0">
                <a:latin typeface="微软雅黑" panose="020B0503020204020204" pitchFamily="34" charset="-122"/>
                <a:ea typeface="微软雅黑" panose="020B0503020204020204" pitchFamily="34" charset="-122"/>
              </a:rPr>
              <a:t>核心目标：</a:t>
            </a:r>
            <a:r>
              <a:rPr lang="zh-CN" altLang="en-US" sz="1800" dirty="0">
                <a:latin typeface="微软雅黑" panose="020B0503020204020204" pitchFamily="34" charset="-122"/>
                <a:ea typeface="微软雅黑" panose="020B0503020204020204" pitchFamily="34" charset="-122"/>
              </a:rPr>
              <a:t>精准对标国家医学教育数字化战略，助力高质量临床医学人才培养。</a:t>
            </a:r>
          </a:p>
          <a:p>
            <a:pPr marL="285750" indent="-285750" algn="just">
              <a:buFont typeface="Wingdings" panose="05000000000000000000" pitchFamily="2" charset="2"/>
              <a:buChar char="Ø"/>
            </a:pPr>
            <a:r>
              <a:rPr lang="zh-CN" altLang="en-US" sz="1800" b="1" dirty="0">
                <a:latin typeface="微软雅黑" panose="020B0503020204020204" pitchFamily="34" charset="-122"/>
                <a:ea typeface="微软雅黑" panose="020B0503020204020204" pitchFamily="34" charset="-122"/>
              </a:rPr>
              <a:t>核心场景：</a:t>
            </a:r>
            <a:r>
              <a:rPr lang="zh-CN" altLang="en-US" sz="1800" dirty="0">
                <a:latin typeface="微软雅黑" panose="020B0503020204020204" pitchFamily="34" charset="-122"/>
                <a:ea typeface="微软雅黑" panose="020B0503020204020204" pitchFamily="34" charset="-122"/>
              </a:rPr>
              <a:t>打造人卫虚拟实验室、虚拟医院、虚拟公共卫生环境三大核心场景。</a:t>
            </a:r>
          </a:p>
          <a:p>
            <a:pPr marL="285750" indent="-285750" algn="just">
              <a:buFont typeface="Wingdings" panose="05000000000000000000" pitchFamily="2" charset="2"/>
              <a:buChar char="Ø"/>
            </a:pPr>
            <a:r>
              <a:rPr lang="zh-CN" altLang="en-US" sz="1800" b="1" dirty="0">
                <a:latin typeface="微软雅黑" panose="020B0503020204020204" pitchFamily="34" charset="-122"/>
                <a:ea typeface="微软雅黑" panose="020B0503020204020204" pitchFamily="34" charset="-122"/>
              </a:rPr>
              <a:t>技术赋能：</a:t>
            </a:r>
            <a:r>
              <a:rPr lang="zh-CN" altLang="en-US" sz="1800" dirty="0">
                <a:latin typeface="微软雅黑" panose="020B0503020204020204" pitchFamily="34" charset="-122"/>
                <a:ea typeface="微软雅黑" panose="020B0503020204020204" pitchFamily="34" charset="-122"/>
              </a:rPr>
              <a:t>依托人卫医学教育科技大模型，提供一站式医学教育数字化解决方案。</a:t>
            </a:r>
          </a:p>
        </p:txBody>
      </p:sp>
      <p:pic>
        <p:nvPicPr>
          <p:cNvPr id="7" name="图片 6">
            <a:extLst>
              <a:ext uri="{FF2B5EF4-FFF2-40B4-BE49-F238E27FC236}">
                <a16:creationId xmlns:a16="http://schemas.microsoft.com/office/drawing/2014/main" id="{794398AE-5769-42AD-B600-31B299039FE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62311" y="825192"/>
            <a:ext cx="2491774" cy="1505412"/>
          </a:xfrm>
          <a:prstGeom prst="rect">
            <a:avLst/>
          </a:prstGeom>
        </p:spPr>
      </p:pic>
      <p:pic>
        <p:nvPicPr>
          <p:cNvPr id="9" name="图片 8">
            <a:extLst>
              <a:ext uri="{FF2B5EF4-FFF2-40B4-BE49-F238E27FC236}">
                <a16:creationId xmlns:a16="http://schemas.microsoft.com/office/drawing/2014/main" id="{F05E44EB-4C9F-4B1E-A646-71A4FBD27E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76312" y="2509026"/>
            <a:ext cx="6100806" cy="4026191"/>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1F88E7-0F24-6C90-F7E0-C13F9CAF48CD}"/>
            </a:ext>
          </a:extLst>
        </p:cNvPr>
        <p:cNvGrpSpPr/>
        <p:nvPr/>
      </p:nvGrpSpPr>
      <p:grpSpPr>
        <a:xfrm>
          <a:off x="0" y="0"/>
          <a:ext cx="0" cy="0"/>
          <a:chOff x="0" y="0"/>
          <a:chExt cx="0" cy="0"/>
        </a:xfrm>
      </p:grpSpPr>
      <p:sp>
        <p:nvSpPr>
          <p:cNvPr id="2" name="标题 1">
            <a:extLst>
              <a:ext uri="{FF2B5EF4-FFF2-40B4-BE49-F238E27FC236}">
                <a16:creationId xmlns:a16="http://schemas.microsoft.com/office/drawing/2014/main" id="{0E46EAA6-5DBF-146F-A77B-7E2C54E685CE}"/>
              </a:ext>
            </a:extLst>
          </p:cNvPr>
          <p:cNvSpPr>
            <a:spLocks noGrp="1"/>
          </p:cNvSpPr>
          <p:nvPr>
            <p:ph type="title"/>
          </p:nvPr>
        </p:nvSpPr>
        <p:spPr/>
        <p:txBody>
          <a:bodyPr/>
          <a:lstStyle/>
          <a:p>
            <a:r>
              <a:rPr lang="zh-CN" altLang="en-US" dirty="0"/>
              <a:t>医学教育</a:t>
            </a:r>
            <a:r>
              <a:rPr lang="en-US" altLang="zh-CN" dirty="0"/>
              <a:t>——</a:t>
            </a:r>
            <a:r>
              <a:rPr lang="zh-CN" altLang="en-US" dirty="0"/>
              <a:t>人卫医学院校教育平台</a:t>
            </a:r>
          </a:p>
        </p:txBody>
      </p:sp>
      <p:pic>
        <p:nvPicPr>
          <p:cNvPr id="3" name="图片 2">
            <a:extLst>
              <a:ext uri="{FF2B5EF4-FFF2-40B4-BE49-F238E27FC236}">
                <a16:creationId xmlns:a16="http://schemas.microsoft.com/office/drawing/2014/main" id="{C0BEAE36-0637-2819-2D6B-A883AB9EB063}"/>
              </a:ext>
            </a:extLst>
          </p:cNvPr>
          <p:cNvPicPr>
            <a:picLocks noChangeAspect="1"/>
          </p:cNvPicPr>
          <p:nvPr/>
        </p:nvPicPr>
        <p:blipFill>
          <a:blip r:embed="rId2"/>
          <a:stretch>
            <a:fillRect/>
          </a:stretch>
        </p:blipFill>
        <p:spPr>
          <a:xfrm>
            <a:off x="1037166" y="938202"/>
            <a:ext cx="10117667" cy="5360999"/>
          </a:xfrm>
          <a:prstGeom prst="rect">
            <a:avLst/>
          </a:prstGeom>
        </p:spPr>
      </p:pic>
    </p:spTree>
    <p:extLst>
      <p:ext uri="{BB962C8B-B14F-4D97-AF65-F5344CB8AC3E}">
        <p14:creationId xmlns:p14="http://schemas.microsoft.com/office/powerpoint/2010/main" val="35113185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nvPr>
        </p:nvSpPr>
        <p:spPr/>
        <p:txBody>
          <a:bodyPr/>
          <a:lstStyle/>
          <a:p>
            <a:endParaRPr lang="zh-CN" altLang="en-US"/>
          </a:p>
        </p:txBody>
      </p:sp>
      <p:pic>
        <p:nvPicPr>
          <p:cNvPr id="2" name="内容占位符 1"/>
          <p:cNvPicPr>
            <a:picLocks noGrp="1" noChangeAspect="1"/>
          </p:cNvPicPr>
          <p:nvPr>
            <p:ph idx="1"/>
          </p:nvPr>
        </p:nvPicPr>
        <p:blipFill>
          <a:blip r:embed="rId2"/>
          <a:stretch>
            <a:fillRect/>
          </a:stretch>
        </p:blipFill>
        <p:spPr>
          <a:xfrm>
            <a:off x="0" y="0"/>
            <a:ext cx="12192000" cy="6858635"/>
          </a:xfrm>
          <a:prstGeom prst="rect">
            <a:avLst/>
          </a:prstGeom>
        </p:spPr>
      </p:pic>
      <p:sp>
        <p:nvSpPr>
          <p:cNvPr id="6" name="矩形 5"/>
          <p:cNvSpPr/>
          <p:nvPr/>
        </p:nvSpPr>
        <p:spPr>
          <a:xfrm>
            <a:off x="2856865" y="3746500"/>
            <a:ext cx="2037080" cy="2860675"/>
          </a:xfrm>
          <a:prstGeom prst="rect">
            <a:avLst/>
          </a:prstGeom>
          <a:noFill/>
          <a:ln w="38100">
            <a:solidFill>
              <a:srgbClr val="C00000"/>
            </a:solidFill>
            <a:prstDash val="sysDash"/>
          </a:ln>
          <a:effectLst>
            <a:glow rad="635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 name="图片 4">
            <a:extLst>
              <a:ext uri="{FF2B5EF4-FFF2-40B4-BE49-F238E27FC236}">
                <a16:creationId xmlns:a16="http://schemas.microsoft.com/office/drawing/2014/main" id="{1676E8F2-E742-42F1-B04E-54BB9C009ED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6323" y="2074127"/>
            <a:ext cx="1319093" cy="131909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2" repeatCount="indefinite" fill="hold" grpId="0" nodeType="afterEffect">
                                  <p:stCondLst>
                                    <p:cond delay="0"/>
                                  </p:stCondLst>
                                  <p:endCondLst>
                                    <p:cond evt="onNext" delay="0">
                                      <p:tgtEl>
                                        <p:sldTgt/>
                                      </p:tgtEl>
                                    </p:cond>
                                  </p:endCondLst>
                                  <p:childTnLst>
                                    <p:set>
                                      <p:cBhvr>
                                        <p:cTn id="6" dur="1" fill="hold">
                                          <p:stCondLst>
                                            <p:cond delay="0"/>
                                          </p:stCondLst>
                                        </p:cTn>
                                        <p:tgtEl>
                                          <p:spTgt spid="6"/>
                                        </p:tgtEl>
                                        <p:attrNameLst>
                                          <p:attrName>style.visibility</p:attrName>
                                        </p:attrNameLst>
                                      </p:cBhvr>
                                      <p:to>
                                        <p:strVal val="visible"/>
                                      </p:to>
                                    </p:set>
                                    <p:animEffect transition="in" filter="wheel(2)">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ldLvl="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医学考试</a:t>
            </a:r>
            <a:r>
              <a:rPr lang="en-US" altLang="zh-CN" dirty="0"/>
              <a:t>——</a:t>
            </a:r>
            <a:r>
              <a:rPr lang="zh-CN" altLang="en-US" dirty="0"/>
              <a:t>考试在线培训</a:t>
            </a:r>
          </a:p>
        </p:txBody>
      </p:sp>
      <p:sp>
        <p:nvSpPr>
          <p:cNvPr id="22" name="www.koppt.cn"/>
          <p:cNvSpPr txBox="1"/>
          <p:nvPr>
            <p:custDataLst>
              <p:tags r:id="rId1"/>
            </p:custDataLst>
          </p:nvPr>
        </p:nvSpPr>
        <p:spPr>
          <a:xfrm>
            <a:off x="728424" y="943330"/>
            <a:ext cx="1634480" cy="461665"/>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defRPr/>
            </a:pPr>
            <a:r>
              <a:rPr lang="en-US" altLang="zh-CN" sz="2400" b="1" dirty="0">
                <a:solidFill>
                  <a:srgbClr val="CC3233"/>
                </a:solidFill>
                <a:latin typeface="微软雅黑" panose="020B0503020204020204" pitchFamily="34" charset="-122"/>
                <a:ea typeface="微软雅黑" panose="020B0503020204020204" pitchFamily="34" charset="-122"/>
                <a:sym typeface="微软雅黑 Light" panose="020B0502040204020203" pitchFamily="34" charset="-122"/>
              </a:rPr>
              <a:t>200+</a:t>
            </a:r>
            <a:r>
              <a:rPr kumimoji="0" lang="zh-CN" altLang="en-US" sz="240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Calibri" panose="020F0502020204030204"/>
                <a:sym typeface="微软雅黑 Light" panose="020B0502040204020203" pitchFamily="34" charset="-122"/>
              </a:rPr>
              <a:t>所</a:t>
            </a:r>
          </a:p>
        </p:txBody>
      </p:sp>
      <p:sp>
        <p:nvSpPr>
          <p:cNvPr id="23" name="www.koppt.cn"/>
          <p:cNvSpPr txBox="1"/>
          <p:nvPr>
            <p:custDataLst>
              <p:tags r:id="rId2"/>
            </p:custDataLst>
          </p:nvPr>
        </p:nvSpPr>
        <p:spPr>
          <a:xfrm>
            <a:off x="734392" y="1383697"/>
            <a:ext cx="3051645" cy="461665"/>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defRPr/>
            </a:pPr>
            <a:r>
              <a:rPr lang="zh-CN" altLang="en-US" sz="2400" dirty="0">
                <a:latin typeface="微软雅黑" panose="020B0503020204020204" pitchFamily="34" charset="-122"/>
                <a:ea typeface="微软雅黑" panose="020B0503020204020204" pitchFamily="34" charset="-122"/>
                <a:cs typeface="Calibri" panose="020F0502020204030204"/>
                <a:sym typeface="微软雅黑 Light" panose="020B0502040204020203" pitchFamily="34" charset="-122"/>
              </a:rPr>
              <a:t>每年服务医学院校</a:t>
            </a:r>
            <a:endParaRPr kumimoji="0" lang="zh-CN" altLang="en-US" sz="2400" b="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Calibri" panose="020F0502020204030204"/>
              <a:sym typeface="微软雅黑 Light" panose="020B0502040204020203" pitchFamily="34" charset="-122"/>
            </a:endParaRPr>
          </a:p>
        </p:txBody>
      </p:sp>
      <p:sp>
        <p:nvSpPr>
          <p:cNvPr id="27" name="文本框 26"/>
          <p:cNvSpPr txBox="1"/>
          <p:nvPr/>
        </p:nvSpPr>
        <p:spPr>
          <a:xfrm>
            <a:off x="727958" y="1980099"/>
            <a:ext cx="2252970" cy="461665"/>
          </a:xfrm>
          <a:prstGeom prst="rect">
            <a:avLst/>
          </a:prstGeom>
          <a:noFill/>
        </p:spPr>
        <p:txBody>
          <a:bodyPr wrap="square" rtlCol="0">
            <a:spAutoFit/>
          </a:bodyPr>
          <a:lstStyle>
            <a:defPPr>
              <a:defRPr lang="zh-CN"/>
            </a:defPPr>
            <a:lvl1pPr marR="0" lvl="0" indent="0" algn="ctr" fontAlgn="auto">
              <a:lnSpc>
                <a:spcPct val="100000"/>
              </a:lnSpc>
              <a:spcBef>
                <a:spcPts val="0"/>
              </a:spcBef>
              <a:spcAft>
                <a:spcPts val="0"/>
              </a:spcAft>
              <a:buClrTx/>
              <a:buSzTx/>
              <a:buFontTx/>
              <a:buNone/>
              <a:defRPr kumimoji="0" sz="3200" b="1" i="0" u="none" strike="noStrike" cap="none" spc="0" normalizeH="0" baseline="0">
                <a:ln>
                  <a:noFill/>
                </a:ln>
                <a:effectLst/>
                <a:uLnTx/>
                <a:uFillTx/>
                <a:latin typeface="微软雅黑" panose="020B0503020204020204" pitchFamily="34" charset="-122"/>
                <a:ea typeface="微软雅黑" panose="020B0503020204020204" pitchFamily="34" charset="-122"/>
                <a:cs typeface="Calibri" panose="020F0502020204030204"/>
              </a:defRPr>
            </a:lvl1pPr>
          </a:lstStyle>
          <a:p>
            <a:pPr algn="l"/>
            <a:r>
              <a:rPr lang="en-US" altLang="zh-CN" sz="2400" dirty="0">
                <a:solidFill>
                  <a:srgbClr val="CC3233"/>
                </a:solidFill>
                <a:latin typeface="微软雅黑" panose="020B0503020204020204" pitchFamily="34" charset="-122"/>
                <a:ea typeface="微软雅黑" panose="020B0503020204020204" pitchFamily="34" charset="-122"/>
                <a:cs typeface="+mn-cs"/>
                <a:sym typeface="微软雅黑 Light" panose="020B0502040204020203" pitchFamily="34" charset="-122"/>
              </a:rPr>
              <a:t>80</a:t>
            </a:r>
            <a:r>
              <a:rPr lang="zh-CN" altLang="en-US" sz="2400" dirty="0">
                <a:solidFill>
                  <a:srgbClr val="CC3233"/>
                </a:solidFill>
                <a:latin typeface="微软雅黑" panose="020B0503020204020204" pitchFamily="34" charset="-122"/>
                <a:ea typeface="微软雅黑" panose="020B0503020204020204" pitchFamily="34" charset="-122"/>
                <a:cs typeface="+mn-cs"/>
                <a:sym typeface="微软雅黑 Light" panose="020B0502040204020203" pitchFamily="34" charset="-122"/>
              </a:rPr>
              <a:t>万</a:t>
            </a:r>
            <a:r>
              <a:rPr lang="en-US" altLang="zh-CN" sz="2400" dirty="0">
                <a:solidFill>
                  <a:srgbClr val="CC3233"/>
                </a:solidFill>
                <a:latin typeface="微软雅黑" panose="020B0503020204020204" pitchFamily="34" charset="-122"/>
                <a:ea typeface="微软雅黑" panose="020B0503020204020204" pitchFamily="34" charset="-122"/>
                <a:cs typeface="+mn-cs"/>
                <a:sym typeface="微软雅黑 Light" panose="020B0502040204020203" pitchFamily="34" charset="-122"/>
              </a:rPr>
              <a:t>+</a:t>
            </a:r>
            <a:r>
              <a:rPr lang="zh-CN" altLang="en-US" sz="2400" b="0" dirty="0">
                <a:sym typeface="微软雅黑 Light" panose="020B0502040204020203" pitchFamily="34" charset="-122"/>
              </a:rPr>
              <a:t>人</a:t>
            </a:r>
            <a:endParaRPr lang="zh-CN" altLang="en-US" sz="2400" b="0" dirty="0"/>
          </a:p>
        </p:txBody>
      </p:sp>
      <p:sp>
        <p:nvSpPr>
          <p:cNvPr id="28" name="www.koppt.cn"/>
          <p:cNvSpPr txBox="1"/>
          <p:nvPr>
            <p:custDataLst>
              <p:tags r:id="rId3"/>
            </p:custDataLst>
          </p:nvPr>
        </p:nvSpPr>
        <p:spPr>
          <a:xfrm>
            <a:off x="727957" y="2396927"/>
            <a:ext cx="2431951" cy="461665"/>
          </a:xfrm>
          <a:prstGeom prst="rect">
            <a:avLst/>
          </a:prstGeom>
          <a:noFill/>
        </p:spPr>
        <p:txBody>
          <a:bodyPr wrap="square" rtlCol="0">
            <a:spAutoFit/>
          </a:bodyPr>
          <a:lstStyle>
            <a:defPPr>
              <a:defRPr lang="zh-CN"/>
            </a:defPPr>
            <a:lvl1pPr marR="0" lvl="0" indent="0" fontAlgn="auto">
              <a:lnSpc>
                <a:spcPct val="100000"/>
              </a:lnSpc>
              <a:spcBef>
                <a:spcPts val="0"/>
              </a:spcBef>
              <a:spcAft>
                <a:spcPts val="0"/>
              </a:spcAft>
              <a:buClrTx/>
              <a:buSzTx/>
              <a:buFontTx/>
              <a:buNone/>
              <a:defRPr sz="2000">
                <a:latin typeface="微软雅黑" panose="020B0503020204020204" pitchFamily="34" charset="-122"/>
                <a:ea typeface="微软雅黑" panose="020B0503020204020204" pitchFamily="34" charset="-122"/>
                <a:cs typeface="Calibri" panose="020F0502020204030204"/>
              </a:defRPr>
            </a:lvl1pPr>
          </a:lstStyle>
          <a:p>
            <a:r>
              <a:rPr lang="zh-CN" altLang="en-US" sz="2400" dirty="0">
                <a:sym typeface="微软雅黑 Light" panose="020B0502040204020203" pitchFamily="34" charset="-122"/>
              </a:rPr>
              <a:t>每年服务考生</a:t>
            </a:r>
          </a:p>
        </p:txBody>
      </p:sp>
      <p:grpSp>
        <p:nvGrpSpPr>
          <p:cNvPr id="41" name="组合 40"/>
          <p:cNvGrpSpPr/>
          <p:nvPr/>
        </p:nvGrpSpPr>
        <p:grpSpPr>
          <a:xfrm>
            <a:off x="5580814" y="706873"/>
            <a:ext cx="5852387" cy="5873842"/>
            <a:chOff x="3291938" y="724126"/>
            <a:chExt cx="5852387" cy="5873842"/>
          </a:xfrm>
        </p:grpSpPr>
        <p:grpSp>
          <p:nvGrpSpPr>
            <p:cNvPr id="21" name="组合 20"/>
            <p:cNvGrpSpPr/>
            <p:nvPr/>
          </p:nvGrpSpPr>
          <p:grpSpPr>
            <a:xfrm>
              <a:off x="3380935" y="839372"/>
              <a:ext cx="5580000" cy="5580000"/>
              <a:chOff x="3062068" y="947224"/>
              <a:chExt cx="5580000" cy="5580000"/>
            </a:xfrm>
          </p:grpSpPr>
          <p:sp>
            <p:nvSpPr>
              <p:cNvPr id="11" name="任意多边形: 形状 10"/>
              <p:cNvSpPr/>
              <p:nvPr/>
            </p:nvSpPr>
            <p:spPr>
              <a:xfrm>
                <a:off x="3062068" y="947224"/>
                <a:ext cx="5580000" cy="5580000"/>
              </a:xfrm>
              <a:custGeom>
                <a:avLst/>
                <a:gdLst>
                  <a:gd name="connsiteX0" fmla="*/ 2790000 w 5580000"/>
                  <a:gd name="connsiteY0" fmla="*/ 0 h 5580000"/>
                  <a:gd name="connsiteX1" fmla="*/ 5580000 w 5580000"/>
                  <a:gd name="connsiteY1" fmla="*/ 2790000 h 5580000"/>
                  <a:gd name="connsiteX2" fmla="*/ 2790000 w 5580000"/>
                  <a:gd name="connsiteY2" fmla="*/ 5580000 h 5580000"/>
                  <a:gd name="connsiteX3" fmla="*/ 0 w 5580000"/>
                  <a:gd name="connsiteY3" fmla="*/ 2790000 h 5580000"/>
                  <a:gd name="connsiteX4" fmla="*/ 2790000 w 5580000"/>
                  <a:gd name="connsiteY4" fmla="*/ 0 h 5580000"/>
                  <a:gd name="connsiteX5" fmla="*/ 2790000 w 5580000"/>
                  <a:gd name="connsiteY5" fmla="*/ 630000 h 5580000"/>
                  <a:gd name="connsiteX6" fmla="*/ 630000 w 5580000"/>
                  <a:gd name="connsiteY6" fmla="*/ 2790000 h 5580000"/>
                  <a:gd name="connsiteX7" fmla="*/ 2790000 w 5580000"/>
                  <a:gd name="connsiteY7" fmla="*/ 4950000 h 5580000"/>
                  <a:gd name="connsiteX8" fmla="*/ 4950000 w 5580000"/>
                  <a:gd name="connsiteY8" fmla="*/ 2790000 h 5580000"/>
                  <a:gd name="connsiteX9" fmla="*/ 2790000 w 5580000"/>
                  <a:gd name="connsiteY9" fmla="*/ 630000 h 558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0000" h="5580000">
                    <a:moveTo>
                      <a:pt x="2790000" y="0"/>
                    </a:moveTo>
                    <a:cubicBezTo>
                      <a:pt x="4330874" y="0"/>
                      <a:pt x="5580000" y="1249126"/>
                      <a:pt x="5580000" y="2790000"/>
                    </a:cubicBezTo>
                    <a:cubicBezTo>
                      <a:pt x="5580000" y="4330874"/>
                      <a:pt x="4330874" y="5580000"/>
                      <a:pt x="2790000" y="5580000"/>
                    </a:cubicBezTo>
                    <a:cubicBezTo>
                      <a:pt x="1249126" y="5580000"/>
                      <a:pt x="0" y="4330874"/>
                      <a:pt x="0" y="2790000"/>
                    </a:cubicBezTo>
                    <a:cubicBezTo>
                      <a:pt x="0" y="1249126"/>
                      <a:pt x="1249126" y="0"/>
                      <a:pt x="2790000" y="0"/>
                    </a:cubicBezTo>
                    <a:close/>
                    <a:moveTo>
                      <a:pt x="2790000" y="630000"/>
                    </a:moveTo>
                    <a:cubicBezTo>
                      <a:pt x="1597065" y="630000"/>
                      <a:pt x="630000" y="1597065"/>
                      <a:pt x="630000" y="2790000"/>
                    </a:cubicBezTo>
                    <a:cubicBezTo>
                      <a:pt x="630000" y="3982935"/>
                      <a:pt x="1597065" y="4950000"/>
                      <a:pt x="2790000" y="4950000"/>
                    </a:cubicBezTo>
                    <a:cubicBezTo>
                      <a:pt x="3982935" y="4950000"/>
                      <a:pt x="4950000" y="3982935"/>
                      <a:pt x="4950000" y="2790000"/>
                    </a:cubicBezTo>
                    <a:cubicBezTo>
                      <a:pt x="4950000" y="1597065"/>
                      <a:pt x="3982935" y="630000"/>
                      <a:pt x="2790000" y="630000"/>
                    </a:cubicBezTo>
                    <a:close/>
                  </a:path>
                </a:pathLst>
              </a:custGeom>
              <a:solidFill>
                <a:srgbClr val="3291D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grpSp>
            <p:nvGrpSpPr>
              <p:cNvPr id="15" name="组合 14"/>
              <p:cNvGrpSpPr/>
              <p:nvPr/>
            </p:nvGrpSpPr>
            <p:grpSpPr>
              <a:xfrm>
                <a:off x="3995132" y="2295287"/>
                <a:ext cx="3709273" cy="2501796"/>
                <a:chOff x="3816942" y="2295286"/>
                <a:chExt cx="4070252" cy="2883877"/>
              </a:xfrm>
            </p:grpSpPr>
            <p:pic>
              <p:nvPicPr>
                <p:cNvPr id="14" name="图片 13"/>
                <p:cNvPicPr>
                  <a:picLocks noChangeAspect="1" noChangeArrowheads="1"/>
                </p:cNvPicPr>
                <p:nvPr/>
              </p:nvPicPr>
              <p:blipFill>
                <a:blip r:embed="rId5">
                  <a:extLst>
                    <a:ext uri="{28A0092B-C50C-407E-A947-70E740481C1C}">
                      <a14:useLocalDpi xmlns:a14="http://schemas.microsoft.com/office/drawing/2010/main" val="0"/>
                    </a:ext>
                  </a:extLst>
                </a:blip>
                <a:srcRect l="1260" t="3402" r="1260" b="3402"/>
                <a:stretch>
                  <a:fillRect/>
                </a:stretch>
              </p:blipFill>
              <p:spPr bwMode="auto">
                <a:xfrm>
                  <a:off x="3816942" y="2295286"/>
                  <a:ext cx="4070252" cy="2883877"/>
                </a:xfrm>
                <a:custGeom>
                  <a:avLst/>
                  <a:gdLst>
                    <a:gd name="connsiteX0" fmla="*/ 3662289 w 4070252"/>
                    <a:gd name="connsiteY0" fmla="*/ 0 h 2883877"/>
                    <a:gd name="connsiteX1" fmla="*/ 3713871 w 4070252"/>
                    <a:gd name="connsiteY1" fmla="*/ 93785 h 2883877"/>
                    <a:gd name="connsiteX2" fmla="*/ 3695114 w 4070252"/>
                    <a:gd name="connsiteY2" fmla="*/ 2475914 h 2883877"/>
                    <a:gd name="connsiteX3" fmla="*/ 4070252 w 4070252"/>
                    <a:gd name="connsiteY3" fmla="*/ 2851053 h 2883877"/>
                    <a:gd name="connsiteX4" fmla="*/ 4070252 w 4070252"/>
                    <a:gd name="connsiteY4" fmla="*/ 2883877 h 2883877"/>
                    <a:gd name="connsiteX5" fmla="*/ 0 w 4070252"/>
                    <a:gd name="connsiteY5" fmla="*/ 2860431 h 2883877"/>
                    <a:gd name="connsiteX6" fmla="*/ 389206 w 4070252"/>
                    <a:gd name="connsiteY6" fmla="*/ 2485293 h 2883877"/>
                    <a:gd name="connsiteX7" fmla="*/ 398584 w 4070252"/>
                    <a:gd name="connsiteY7" fmla="*/ 18757 h 2883877"/>
                    <a:gd name="connsiteX8" fmla="*/ 454855 w 4070252"/>
                    <a:gd name="connsiteY8" fmla="*/ 4689 h 2883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0252" h="2883877">
                      <a:moveTo>
                        <a:pt x="3662289" y="0"/>
                      </a:moveTo>
                      <a:lnTo>
                        <a:pt x="3713871" y="93785"/>
                      </a:lnTo>
                      <a:lnTo>
                        <a:pt x="3695114" y="2475914"/>
                      </a:lnTo>
                      <a:lnTo>
                        <a:pt x="4070252" y="2851053"/>
                      </a:lnTo>
                      <a:lnTo>
                        <a:pt x="4070252" y="2883877"/>
                      </a:lnTo>
                      <a:lnTo>
                        <a:pt x="0" y="2860431"/>
                      </a:lnTo>
                      <a:lnTo>
                        <a:pt x="389206" y="2485293"/>
                      </a:lnTo>
                      <a:lnTo>
                        <a:pt x="398584" y="18757"/>
                      </a:lnTo>
                      <a:cubicBezTo>
                        <a:pt x="445236" y="3206"/>
                        <a:pt x="425958" y="4689"/>
                        <a:pt x="454855" y="4689"/>
                      </a:cubicBez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图片 5"/>
                <p:cNvPicPr>
                  <a:picLocks noChangeAspect="1"/>
                </p:cNvPicPr>
                <p:nvPr/>
              </p:nvPicPr>
              <p:blipFill>
                <a:blip r:embed="rId6"/>
                <a:stretch>
                  <a:fillRect/>
                </a:stretch>
              </p:blipFill>
              <p:spPr>
                <a:xfrm>
                  <a:off x="4282516" y="2394027"/>
                  <a:ext cx="3189809" cy="2339925"/>
                </a:xfrm>
                <a:prstGeom prst="rect">
                  <a:avLst/>
                </a:prstGeom>
              </p:spPr>
            </p:pic>
          </p:grpSp>
          <p:sp>
            <p:nvSpPr>
              <p:cNvPr id="17" name="文本框 16"/>
              <p:cNvSpPr txBox="1"/>
              <p:nvPr/>
            </p:nvSpPr>
            <p:spPr>
              <a:xfrm>
                <a:off x="3403608" y="1311731"/>
                <a:ext cx="4947623" cy="4965897"/>
              </a:xfrm>
              <a:prstGeom prst="rect">
                <a:avLst/>
              </a:prstGeom>
              <a:noFill/>
            </p:spPr>
            <p:txBody>
              <a:bodyPr wrap="square" rtlCol="0">
                <a:prstTxWarp prst="textArchUp">
                  <a:avLst>
                    <a:gd name="adj" fmla="val 11481160"/>
                  </a:avLst>
                </a:prstTxWarp>
                <a:spAutoFit/>
              </a:bodyPr>
              <a:lstStyle/>
              <a:p>
                <a:r>
                  <a:rPr lang="zh-CN" altLang="en-US" sz="2400" b="1" dirty="0">
                    <a:solidFill>
                      <a:schemeClr val="bg1"/>
                    </a:solidFill>
                    <a:latin typeface="微软雅黑" panose="020B0503020204020204" pitchFamily="34" charset="-122"/>
                    <a:ea typeface="微软雅黑" panose="020B0503020204020204" pitchFamily="34" charset="-122"/>
                  </a:rPr>
                  <a:t>书</a:t>
                </a:r>
                <a:r>
                  <a:rPr lang="en-US" altLang="zh-CN" sz="2400" b="1" dirty="0">
                    <a:solidFill>
                      <a:schemeClr val="bg1"/>
                    </a:solidFill>
                    <a:latin typeface="微软雅黑" panose="020B0503020204020204" pitchFamily="34" charset="-122"/>
                    <a:ea typeface="微软雅黑" panose="020B0503020204020204" pitchFamily="34" charset="-122"/>
                  </a:rPr>
                  <a:t>+</a:t>
                </a:r>
                <a:r>
                  <a:rPr lang="zh-CN" altLang="en-US" sz="2400" b="1" dirty="0">
                    <a:solidFill>
                      <a:schemeClr val="bg1"/>
                    </a:solidFill>
                    <a:latin typeface="微软雅黑" panose="020B0503020204020204" pitchFamily="34" charset="-122"/>
                    <a:ea typeface="微软雅黑" panose="020B0503020204020204" pitchFamily="34" charset="-122"/>
                  </a:rPr>
                  <a:t>录播课</a:t>
                </a:r>
                <a:r>
                  <a:rPr lang="en-US" altLang="zh-CN" sz="2400" b="1" dirty="0">
                    <a:solidFill>
                      <a:schemeClr val="bg1"/>
                    </a:solidFill>
                    <a:latin typeface="微软雅黑" panose="020B0503020204020204" pitchFamily="34" charset="-122"/>
                    <a:ea typeface="微软雅黑" panose="020B0503020204020204" pitchFamily="34" charset="-122"/>
                  </a:rPr>
                  <a:t>+</a:t>
                </a:r>
                <a:r>
                  <a:rPr lang="zh-CN" altLang="en-US" sz="2400" b="1" dirty="0">
                    <a:solidFill>
                      <a:schemeClr val="bg1"/>
                    </a:solidFill>
                    <a:latin typeface="微软雅黑" panose="020B0503020204020204" pitchFamily="34" charset="-122"/>
                    <a:ea typeface="微软雅黑" panose="020B0503020204020204" pitchFamily="34" charset="-122"/>
                  </a:rPr>
                  <a:t>直播课</a:t>
                </a:r>
                <a:r>
                  <a:rPr lang="en-US" altLang="zh-CN" sz="2400" b="1" dirty="0">
                    <a:solidFill>
                      <a:schemeClr val="bg1"/>
                    </a:solidFill>
                    <a:latin typeface="微软雅黑" panose="020B0503020204020204" pitchFamily="34" charset="-122"/>
                    <a:ea typeface="微软雅黑" panose="020B0503020204020204" pitchFamily="34" charset="-122"/>
                  </a:rPr>
                  <a:t>+</a:t>
                </a:r>
                <a:r>
                  <a:rPr lang="zh-CN" altLang="en-US" sz="2400" b="1" dirty="0">
                    <a:solidFill>
                      <a:schemeClr val="bg1"/>
                    </a:solidFill>
                    <a:latin typeface="微软雅黑" panose="020B0503020204020204" pitchFamily="34" charset="-122"/>
                    <a:ea typeface="微软雅黑" panose="020B0503020204020204" pitchFamily="34" charset="-122"/>
                  </a:rPr>
                  <a:t>面授</a:t>
                </a:r>
                <a:r>
                  <a:rPr lang="en-US" altLang="zh-CN" sz="2400" b="1" dirty="0">
                    <a:solidFill>
                      <a:schemeClr val="bg1"/>
                    </a:solidFill>
                    <a:latin typeface="微软雅黑" panose="020B0503020204020204" pitchFamily="34" charset="-122"/>
                    <a:ea typeface="微软雅黑" panose="020B0503020204020204" pitchFamily="34" charset="-122"/>
                  </a:rPr>
                  <a:t>+</a:t>
                </a:r>
                <a:r>
                  <a:rPr lang="zh-CN" altLang="en-US" sz="2400" b="1" dirty="0">
                    <a:solidFill>
                      <a:schemeClr val="bg1"/>
                    </a:solidFill>
                    <a:latin typeface="微软雅黑" panose="020B0503020204020204" pitchFamily="34" charset="-122"/>
                    <a:ea typeface="微软雅黑" panose="020B0503020204020204" pitchFamily="34" charset="-122"/>
                  </a:rPr>
                  <a:t>考点微课</a:t>
                </a:r>
                <a:r>
                  <a:rPr lang="en-US" altLang="zh-CN" sz="2400" b="1" dirty="0">
                    <a:solidFill>
                      <a:schemeClr val="bg1"/>
                    </a:solidFill>
                    <a:latin typeface="微软雅黑" panose="020B0503020204020204" pitchFamily="34" charset="-122"/>
                    <a:ea typeface="微软雅黑" panose="020B0503020204020204" pitchFamily="34" charset="-122"/>
                  </a:rPr>
                  <a:t>+</a:t>
                </a:r>
                <a:r>
                  <a:rPr lang="zh-CN" altLang="en-US" sz="2400" b="1" dirty="0">
                    <a:solidFill>
                      <a:schemeClr val="bg1"/>
                    </a:solidFill>
                    <a:latin typeface="微软雅黑" panose="020B0503020204020204" pitchFamily="34" charset="-122"/>
                    <a:ea typeface="微软雅黑" panose="020B0503020204020204" pitchFamily="34" charset="-122"/>
                  </a:rPr>
                  <a:t>题库</a:t>
                </a:r>
                <a:r>
                  <a:rPr lang="en-US" altLang="zh-CN" sz="2400" b="1" dirty="0">
                    <a:solidFill>
                      <a:schemeClr val="bg1"/>
                    </a:solidFill>
                    <a:latin typeface="微软雅黑" panose="020B0503020204020204" pitchFamily="34" charset="-122"/>
                    <a:ea typeface="微软雅黑" panose="020B0503020204020204" pitchFamily="34" charset="-122"/>
                  </a:rPr>
                  <a:t>+</a:t>
                </a:r>
                <a:r>
                  <a:rPr lang="zh-CN" altLang="en-US" sz="2400" b="1" dirty="0">
                    <a:solidFill>
                      <a:schemeClr val="bg1"/>
                    </a:solidFill>
                    <a:latin typeface="微软雅黑" panose="020B0503020204020204" pitchFamily="34" charset="-122"/>
                    <a:ea typeface="微软雅黑" panose="020B0503020204020204" pitchFamily="34" charset="-122"/>
                  </a:rPr>
                  <a:t>模拟试卷</a:t>
                </a:r>
              </a:p>
            </p:txBody>
          </p:sp>
          <p:sp>
            <p:nvSpPr>
              <p:cNvPr id="18" name="文本框 17"/>
              <p:cNvSpPr txBox="1"/>
              <p:nvPr/>
            </p:nvSpPr>
            <p:spPr>
              <a:xfrm rot="13839854">
                <a:off x="3410643" y="1257804"/>
                <a:ext cx="4947623" cy="4965897"/>
              </a:xfrm>
              <a:prstGeom prst="rect">
                <a:avLst/>
              </a:prstGeom>
              <a:noFill/>
            </p:spPr>
            <p:txBody>
              <a:bodyPr wrap="square" rtlCol="0">
                <a:prstTxWarp prst="textArchDown">
                  <a:avLst/>
                </a:prstTxWarp>
                <a:spAutoFit/>
              </a:bodyPr>
              <a:lstStyle/>
              <a:p>
                <a:r>
                  <a:rPr lang="zh-CN" altLang="en-US" sz="2400" b="1" dirty="0">
                    <a:solidFill>
                      <a:schemeClr val="bg1"/>
                    </a:solidFill>
                    <a:latin typeface="微软雅黑" panose="020B0503020204020204" pitchFamily="34" charset="-122"/>
                    <a:ea typeface="微软雅黑" panose="020B0503020204020204" pitchFamily="34" charset="-122"/>
                  </a:rPr>
                  <a:t>线上</a:t>
                </a:r>
                <a:r>
                  <a:rPr lang="en-US" altLang="zh-CN" sz="2400" b="1" dirty="0">
                    <a:solidFill>
                      <a:schemeClr val="bg1"/>
                    </a:solidFill>
                    <a:latin typeface="微软雅黑" panose="020B0503020204020204" pitchFamily="34" charset="-122"/>
                    <a:ea typeface="微软雅黑" panose="020B0503020204020204" pitchFamily="34" charset="-122"/>
                  </a:rPr>
                  <a:t>+</a:t>
                </a:r>
                <a:r>
                  <a:rPr lang="zh-CN" altLang="en-US" sz="2400" b="1" dirty="0">
                    <a:solidFill>
                      <a:schemeClr val="bg1"/>
                    </a:solidFill>
                    <a:latin typeface="微软雅黑" panose="020B0503020204020204" pitchFamily="34" charset="-122"/>
                    <a:ea typeface="微软雅黑" panose="020B0503020204020204" pitchFamily="34" charset="-122"/>
                  </a:rPr>
                  <a:t>线下</a:t>
                </a:r>
              </a:p>
            </p:txBody>
          </p:sp>
          <p:sp>
            <p:nvSpPr>
              <p:cNvPr id="19" name="文本框 18"/>
              <p:cNvSpPr txBox="1"/>
              <p:nvPr/>
            </p:nvSpPr>
            <p:spPr>
              <a:xfrm rot="20956326">
                <a:off x="3330925" y="1311730"/>
                <a:ext cx="4947623" cy="4965897"/>
              </a:xfrm>
              <a:prstGeom prst="rect">
                <a:avLst/>
              </a:prstGeom>
              <a:noFill/>
            </p:spPr>
            <p:txBody>
              <a:bodyPr wrap="square" rtlCol="0">
                <a:prstTxWarp prst="textArchDown">
                  <a:avLst/>
                </a:prstTxWarp>
                <a:spAutoFit/>
              </a:bodyPr>
              <a:lstStyle/>
              <a:p>
                <a:r>
                  <a:rPr lang="zh-CN" altLang="en-US" sz="2400" b="1" dirty="0">
                    <a:solidFill>
                      <a:schemeClr val="bg1"/>
                    </a:solidFill>
                    <a:latin typeface="微软雅黑" panose="020B0503020204020204" pitchFamily="34" charset="-122"/>
                    <a:ea typeface="微软雅黑" panose="020B0503020204020204" pitchFamily="34" charset="-122"/>
                  </a:rPr>
                  <a:t>智能推荐</a:t>
                </a:r>
                <a:r>
                  <a:rPr lang="en-US" altLang="zh-CN" sz="2400" b="1" dirty="0">
                    <a:solidFill>
                      <a:schemeClr val="bg1"/>
                    </a:solidFill>
                    <a:latin typeface="微软雅黑" panose="020B0503020204020204" pitchFamily="34" charset="-122"/>
                    <a:ea typeface="微软雅黑" panose="020B0503020204020204" pitchFamily="34" charset="-122"/>
                  </a:rPr>
                  <a:t>+</a:t>
                </a:r>
                <a:r>
                  <a:rPr lang="zh-CN" altLang="en-US" sz="2400" b="1" dirty="0">
                    <a:solidFill>
                      <a:schemeClr val="bg1"/>
                    </a:solidFill>
                    <a:latin typeface="微软雅黑" panose="020B0503020204020204" pitchFamily="34" charset="-122"/>
                    <a:ea typeface="微软雅黑" panose="020B0503020204020204" pitchFamily="34" charset="-122"/>
                  </a:rPr>
                  <a:t>智能分析</a:t>
                </a:r>
                <a:r>
                  <a:rPr lang="en-US" altLang="zh-CN" sz="2400" b="1" dirty="0">
                    <a:solidFill>
                      <a:schemeClr val="bg1"/>
                    </a:solidFill>
                    <a:latin typeface="微软雅黑" panose="020B0503020204020204" pitchFamily="34" charset="-122"/>
                    <a:ea typeface="微软雅黑" panose="020B0503020204020204" pitchFamily="34" charset="-122"/>
                  </a:rPr>
                  <a:t>+</a:t>
                </a:r>
                <a:r>
                  <a:rPr lang="zh-CN" altLang="en-US" sz="2400" b="1" dirty="0">
                    <a:solidFill>
                      <a:schemeClr val="bg1"/>
                    </a:solidFill>
                    <a:latin typeface="微软雅黑" panose="020B0503020204020204" pitchFamily="34" charset="-122"/>
                    <a:ea typeface="微软雅黑" panose="020B0503020204020204" pitchFamily="34" charset="-122"/>
                  </a:rPr>
                  <a:t>智能审校</a:t>
                </a:r>
              </a:p>
            </p:txBody>
          </p:sp>
        </p:grpSp>
        <p:sp>
          <p:nvSpPr>
            <p:cNvPr id="25" name="文本框 24"/>
            <p:cNvSpPr txBox="1"/>
            <p:nvPr/>
          </p:nvSpPr>
          <p:spPr>
            <a:xfrm>
              <a:off x="4688260" y="4779329"/>
              <a:ext cx="2982351" cy="400110"/>
            </a:xfrm>
            <a:prstGeom prst="rect">
              <a:avLst/>
            </a:prstGeom>
            <a:noFill/>
          </p:spPr>
          <p:txBody>
            <a:bodyPr wrap="square">
              <a:spAutoFit/>
            </a:bodyPr>
            <a:lstStyle/>
            <a:p>
              <a:pPr algn="ctr"/>
              <a:r>
                <a:rPr lang="zh-CN" altLang="en-US" sz="2000" b="1" dirty="0">
                  <a:latin typeface="微软雅黑" panose="020B0503020204020204" pitchFamily="34" charset="-122"/>
                  <a:ea typeface="微软雅黑" panose="020B0503020204020204" pitchFamily="34" charset="-122"/>
                </a:rPr>
                <a:t>个性化考试通关解决方案</a:t>
              </a:r>
            </a:p>
          </p:txBody>
        </p:sp>
        <p:sp>
          <p:nvSpPr>
            <p:cNvPr id="35" name="空心弧 34"/>
            <p:cNvSpPr/>
            <p:nvPr/>
          </p:nvSpPr>
          <p:spPr>
            <a:xfrm rot="18416942">
              <a:off x="2682294" y="1343292"/>
              <a:ext cx="2588455" cy="1369167"/>
            </a:xfrm>
            <a:prstGeom prst="blockArc">
              <a:avLst>
                <a:gd name="adj1" fmla="val 10926171"/>
                <a:gd name="adj2" fmla="val 21430290"/>
                <a:gd name="adj3" fmla="val 36031"/>
              </a:avLst>
            </a:prstGeom>
            <a:solidFill>
              <a:srgbClr val="3291D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400" dirty="0">
                  <a:solidFill>
                    <a:schemeClr val="bg1"/>
                  </a:solidFill>
                  <a:latin typeface="微软雅黑" panose="020B0503020204020204" pitchFamily="34" charset="-122"/>
                  <a:ea typeface="微软雅黑" panose="020B0503020204020204" pitchFamily="34" charset="-122"/>
                </a:rPr>
                <a:t>基础讲解</a:t>
              </a:r>
            </a:p>
          </p:txBody>
        </p:sp>
        <p:sp>
          <p:nvSpPr>
            <p:cNvPr id="36" name="空心弧 35"/>
            <p:cNvSpPr/>
            <p:nvPr/>
          </p:nvSpPr>
          <p:spPr>
            <a:xfrm rot="13925892">
              <a:off x="2797229" y="4619157"/>
              <a:ext cx="2588455" cy="1369167"/>
            </a:xfrm>
            <a:prstGeom prst="blockArc">
              <a:avLst>
                <a:gd name="adj1" fmla="val 10926171"/>
                <a:gd name="adj2" fmla="val 21430290"/>
                <a:gd name="adj3" fmla="val 36031"/>
              </a:avLst>
            </a:prstGeom>
            <a:solidFill>
              <a:srgbClr val="3291D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400" dirty="0">
                  <a:solidFill>
                    <a:schemeClr val="bg1"/>
                  </a:solidFill>
                  <a:latin typeface="微软雅黑" panose="020B0503020204020204" pitchFamily="34" charset="-122"/>
                  <a:ea typeface="微软雅黑" panose="020B0503020204020204" pitchFamily="34" charset="-122"/>
                </a:rPr>
                <a:t>专项突破</a:t>
              </a:r>
            </a:p>
          </p:txBody>
        </p:sp>
        <p:sp>
          <p:nvSpPr>
            <p:cNvPr id="37" name="空心弧 36"/>
            <p:cNvSpPr/>
            <p:nvPr/>
          </p:nvSpPr>
          <p:spPr>
            <a:xfrm rot="7353252">
              <a:off x="7165514" y="4406400"/>
              <a:ext cx="2588455" cy="1369167"/>
            </a:xfrm>
            <a:prstGeom prst="blockArc">
              <a:avLst>
                <a:gd name="adj1" fmla="val 10926171"/>
                <a:gd name="adj2" fmla="val 21430290"/>
                <a:gd name="adj3" fmla="val 36031"/>
              </a:avLst>
            </a:prstGeom>
            <a:solidFill>
              <a:srgbClr val="3291D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400" dirty="0">
                  <a:solidFill>
                    <a:schemeClr val="bg1"/>
                  </a:solidFill>
                  <a:latin typeface="微软雅黑" panose="020B0503020204020204" pitchFamily="34" charset="-122"/>
                  <a:ea typeface="微软雅黑" panose="020B0503020204020204" pitchFamily="34" charset="-122"/>
                </a:rPr>
                <a:t>全真模考</a:t>
              </a:r>
            </a:p>
          </p:txBody>
        </p:sp>
        <p:sp>
          <p:nvSpPr>
            <p:cNvPr id="38" name="空心弧 37"/>
            <p:cNvSpPr/>
            <p:nvPr/>
          </p:nvSpPr>
          <p:spPr>
            <a:xfrm rot="3247670">
              <a:off x="7107951" y="1333770"/>
              <a:ext cx="2588455" cy="1369167"/>
            </a:xfrm>
            <a:prstGeom prst="blockArc">
              <a:avLst>
                <a:gd name="adj1" fmla="val 10926171"/>
                <a:gd name="adj2" fmla="val 21430290"/>
                <a:gd name="adj3" fmla="val 36031"/>
              </a:avLst>
            </a:prstGeom>
            <a:solidFill>
              <a:srgbClr val="3291D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400" dirty="0">
                  <a:solidFill>
                    <a:schemeClr val="bg1"/>
                  </a:solidFill>
                  <a:latin typeface="微软雅黑" panose="020B0503020204020204" pitchFamily="34" charset="-122"/>
                  <a:ea typeface="微软雅黑" panose="020B0503020204020204" pitchFamily="34" charset="-122"/>
                </a:rPr>
                <a:t>面试辅导</a:t>
              </a:r>
            </a:p>
          </p:txBody>
        </p:sp>
      </p:grpSp>
      <p:sp>
        <p:nvSpPr>
          <p:cNvPr id="40" name="文本框 39"/>
          <p:cNvSpPr txBox="1"/>
          <p:nvPr/>
        </p:nvSpPr>
        <p:spPr>
          <a:xfrm>
            <a:off x="698792" y="3246865"/>
            <a:ext cx="4490880" cy="2807948"/>
          </a:xfrm>
          <a:prstGeom prst="rect">
            <a:avLst/>
          </a:prstGeom>
          <a:noFill/>
        </p:spPr>
        <p:txBody>
          <a:bodyPr wrap="square">
            <a:spAutoFit/>
          </a:bodyPr>
          <a:lstStyle/>
          <a:p>
            <a:pPr marL="342900" indent="-342900">
              <a:lnSpc>
                <a:spcPct val="150000"/>
              </a:lnSpc>
              <a:buFont typeface="Wingdings" panose="05000000000000000000" pitchFamily="2" charset="2"/>
              <a:buChar char="ü"/>
            </a:pPr>
            <a:r>
              <a:rPr lang="zh-CN" altLang="en-US" sz="2000" i="0" dirty="0">
                <a:effectLst/>
                <a:latin typeface="微软雅黑" panose="020B0503020204020204" pitchFamily="34" charset="-122"/>
                <a:ea typeface="微软雅黑" panose="020B0503020204020204" pitchFamily="34" charset="-122"/>
              </a:rPr>
              <a:t>高效整合形成完整学习闭环</a:t>
            </a:r>
            <a:endParaRPr lang="en-US" altLang="zh-CN" sz="2000" i="0" dirty="0">
              <a:effectLst/>
              <a:latin typeface="微软雅黑" panose="020B0503020204020204" pitchFamily="34" charset="-122"/>
              <a:ea typeface="微软雅黑" panose="020B0503020204020204" pitchFamily="34" charset="-122"/>
            </a:endParaRPr>
          </a:p>
          <a:p>
            <a:pPr marL="342900" indent="-342900">
              <a:lnSpc>
                <a:spcPct val="150000"/>
              </a:lnSpc>
              <a:buFont typeface="Wingdings" panose="05000000000000000000" pitchFamily="2" charset="2"/>
              <a:buChar char="ü"/>
            </a:pPr>
            <a:r>
              <a:rPr lang="zh-CN" altLang="en-US" sz="2000" i="0" dirty="0">
                <a:effectLst/>
                <a:latin typeface="微软雅黑" panose="020B0503020204020204" pitchFamily="34" charset="-122"/>
                <a:ea typeface="微软雅黑" panose="020B0503020204020204" pitchFamily="34" charset="-122"/>
              </a:rPr>
              <a:t>构建知识框架、重点聚焦</a:t>
            </a:r>
          </a:p>
          <a:p>
            <a:pPr marL="342900" indent="-342900">
              <a:lnSpc>
                <a:spcPct val="150000"/>
              </a:lnSpc>
              <a:buFont typeface="Wingdings" panose="05000000000000000000" pitchFamily="2" charset="2"/>
              <a:buChar char="ü"/>
            </a:pPr>
            <a:r>
              <a:rPr lang="zh-CN" altLang="en-US" sz="2000" i="0" dirty="0">
                <a:effectLst/>
                <a:latin typeface="微软雅黑" panose="020B0503020204020204" pitchFamily="34" charset="-122"/>
                <a:ea typeface="微软雅黑" panose="020B0503020204020204" pitchFamily="34" charset="-122"/>
              </a:rPr>
              <a:t>弥补跨学科整合的不足与短板</a:t>
            </a:r>
            <a:endParaRPr lang="en-US" altLang="zh-CN" sz="2000" i="0" dirty="0">
              <a:effectLst/>
              <a:latin typeface="微软雅黑" panose="020B0503020204020204" pitchFamily="34" charset="-122"/>
              <a:ea typeface="微软雅黑" panose="020B0503020204020204" pitchFamily="34" charset="-122"/>
            </a:endParaRPr>
          </a:p>
          <a:p>
            <a:pPr marL="342900" indent="-342900">
              <a:lnSpc>
                <a:spcPct val="150000"/>
              </a:lnSpc>
              <a:buFont typeface="Wingdings" panose="05000000000000000000" pitchFamily="2" charset="2"/>
              <a:buChar char="ü"/>
            </a:pPr>
            <a:r>
              <a:rPr lang="zh-CN" altLang="en-US" sz="2000" i="0" dirty="0">
                <a:effectLst/>
                <a:latin typeface="微软雅黑" panose="020B0503020204020204" pitchFamily="34" charset="-122"/>
                <a:ea typeface="微软雅黑" panose="020B0503020204020204" pitchFamily="34" charset="-122"/>
              </a:rPr>
              <a:t>不仅考什么，更强调为什么</a:t>
            </a:r>
            <a:endParaRPr lang="en-US" altLang="zh-CN" sz="2000" i="0" dirty="0">
              <a:effectLst/>
              <a:latin typeface="微软雅黑" panose="020B0503020204020204" pitchFamily="34" charset="-122"/>
              <a:ea typeface="微软雅黑" panose="020B0503020204020204" pitchFamily="34" charset="-122"/>
            </a:endParaRPr>
          </a:p>
          <a:p>
            <a:pPr marL="342900" indent="-342900">
              <a:lnSpc>
                <a:spcPct val="150000"/>
              </a:lnSpc>
              <a:buFont typeface="Wingdings" panose="05000000000000000000" pitchFamily="2" charset="2"/>
              <a:buChar char="ü"/>
            </a:pPr>
            <a:r>
              <a:rPr lang="zh-CN" altLang="en-US" sz="2000" dirty="0">
                <a:latin typeface="微软雅黑" panose="020B0503020204020204" pitchFamily="34" charset="-122"/>
                <a:ea typeface="微软雅黑" panose="020B0503020204020204" pitchFamily="34" charset="-122"/>
                <a:sym typeface="微软雅黑" panose="020B0503020204020204" pitchFamily="34" charset="-122"/>
              </a:rPr>
              <a:t>贯穿医学教育“最后一公里”</a:t>
            </a:r>
            <a:endParaRPr lang="en-US" altLang="zh-CN" sz="2000" dirty="0">
              <a:latin typeface="微软雅黑" panose="020B0503020204020204" pitchFamily="34" charset="-122"/>
              <a:ea typeface="微软雅黑" panose="020B0503020204020204" pitchFamily="34" charset="-122"/>
              <a:sym typeface="微软雅黑" panose="020B0503020204020204" pitchFamily="34" charset="-122"/>
            </a:endParaRPr>
          </a:p>
          <a:p>
            <a:pPr marL="342900" indent="-342900">
              <a:lnSpc>
                <a:spcPct val="150000"/>
              </a:lnSpc>
              <a:buFont typeface="Wingdings" panose="05000000000000000000" pitchFamily="2" charset="2"/>
              <a:buChar char="ü"/>
            </a:pPr>
            <a:r>
              <a:rPr lang="zh-CN" altLang="en-US" sz="2000" dirty="0">
                <a:latin typeface="微软雅黑" panose="020B0503020204020204" pitchFamily="34" charset="-122"/>
                <a:ea typeface="微软雅黑" panose="020B0503020204020204" pitchFamily="34" charset="-122"/>
                <a:sym typeface="微软雅黑" panose="020B0503020204020204" pitchFamily="34" charset="-122"/>
              </a:rPr>
              <a:t>构建专业化医学继续教育生态</a:t>
            </a:r>
            <a:endParaRPr lang="zh-CN" altLang="en-US" sz="2000" dirty="0">
              <a:latin typeface="微软雅黑" panose="020B0503020204020204" pitchFamily="34" charset="-122"/>
              <a:ea typeface="微软雅黑" panose="020B0503020204020204" pitchFamily="34" charset="-122"/>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nvPr>
        </p:nvSpPr>
        <p:spPr/>
        <p:txBody>
          <a:bodyPr/>
          <a:lstStyle/>
          <a:p>
            <a:endParaRPr lang="zh-CN" altLang="en-US"/>
          </a:p>
        </p:txBody>
      </p:sp>
      <p:pic>
        <p:nvPicPr>
          <p:cNvPr id="2" name="内容占位符 1"/>
          <p:cNvPicPr>
            <a:picLocks noGrp="1" noChangeAspect="1"/>
          </p:cNvPicPr>
          <p:nvPr>
            <p:ph idx="1"/>
          </p:nvPr>
        </p:nvPicPr>
        <p:blipFill>
          <a:blip r:embed="rId3"/>
          <a:stretch>
            <a:fillRect/>
          </a:stretch>
        </p:blipFill>
        <p:spPr>
          <a:xfrm>
            <a:off x="0" y="-635"/>
            <a:ext cx="12192000" cy="6858635"/>
          </a:xfrm>
          <a:prstGeom prst="rect">
            <a:avLst/>
          </a:prstGeom>
        </p:spPr>
      </p:pic>
      <p:sp>
        <p:nvSpPr>
          <p:cNvPr id="6" name="矩形 5"/>
          <p:cNvSpPr/>
          <p:nvPr/>
        </p:nvSpPr>
        <p:spPr>
          <a:xfrm>
            <a:off x="5077460" y="3746500"/>
            <a:ext cx="2037080" cy="2860675"/>
          </a:xfrm>
          <a:prstGeom prst="rect">
            <a:avLst/>
          </a:prstGeom>
          <a:noFill/>
          <a:ln w="38100">
            <a:solidFill>
              <a:srgbClr val="C00000"/>
            </a:solidFill>
            <a:prstDash val="sysDash"/>
          </a:ln>
          <a:effectLst>
            <a:glow rad="635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 name="图片 4">
            <a:extLst>
              <a:ext uri="{FF2B5EF4-FFF2-40B4-BE49-F238E27FC236}">
                <a16:creationId xmlns:a16="http://schemas.microsoft.com/office/drawing/2014/main" id="{3812629C-AC9A-4527-8156-561E9EAC49E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6323" y="2074127"/>
            <a:ext cx="1319093" cy="131909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2" repeatCount="indefinite" fill="hold" grpId="0" nodeType="afterEffect">
                                  <p:stCondLst>
                                    <p:cond delay="0"/>
                                  </p:stCondLst>
                                  <p:endCondLst>
                                    <p:cond evt="onNext" delay="0">
                                      <p:tgtEl>
                                        <p:sldTgt/>
                                      </p:tgtEl>
                                    </p:cond>
                                  </p:endCondLst>
                                  <p:childTnLst>
                                    <p:set>
                                      <p:cBhvr>
                                        <p:cTn id="6" dur="1" fill="hold">
                                          <p:stCondLst>
                                            <p:cond delay="0"/>
                                          </p:stCondLst>
                                        </p:cTn>
                                        <p:tgtEl>
                                          <p:spTgt spid="6"/>
                                        </p:tgtEl>
                                        <p:attrNameLst>
                                          <p:attrName>style.visibility</p:attrName>
                                        </p:attrNameLst>
                                      </p:cBhvr>
                                      <p:to>
                                        <p:strVal val="visible"/>
                                      </p:to>
                                    </p:set>
                                    <p:animEffect transition="in" filter="wheel(2)">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ldLvl="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专业知识服务</a:t>
            </a:r>
            <a:r>
              <a:rPr lang="en-US" altLang="zh-CN" dirty="0"/>
              <a:t>——</a:t>
            </a:r>
            <a:r>
              <a:rPr lang="zh-CN" altLang="en-US" dirty="0"/>
              <a:t>人卫</a:t>
            </a:r>
            <a:r>
              <a:rPr lang="en-US" altLang="zh-CN" dirty="0"/>
              <a:t>inside</a:t>
            </a:r>
            <a:r>
              <a:rPr lang="zh-CN" altLang="en-US" dirty="0"/>
              <a:t>知识库</a:t>
            </a:r>
          </a:p>
        </p:txBody>
      </p:sp>
      <p:pic>
        <p:nvPicPr>
          <p:cNvPr id="24" name="Picture 2" descr="北京友谊医院"/>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520" y="4872237"/>
            <a:ext cx="2003890" cy="419950"/>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8090" y="6088138"/>
            <a:ext cx="2003890" cy="437710"/>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5933" y="4881552"/>
            <a:ext cx="1836019" cy="379866"/>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73076" y="5451788"/>
            <a:ext cx="1974334" cy="380541"/>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4" descr="北京安定医院"/>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47323" y="5517227"/>
            <a:ext cx="1940767" cy="605984"/>
          </a:xfrm>
          <a:prstGeom prst="rect">
            <a:avLst/>
          </a:prstGeom>
          <a:noFill/>
          <a:extLst>
            <a:ext uri="{909E8E84-426E-40DD-AFC4-6F175D3DCCD1}">
              <a14:hiddenFill xmlns:a14="http://schemas.microsoft.com/office/drawing/2010/main">
                <a:solidFill>
                  <a:srgbClr val="FFFFFF"/>
                </a:solidFill>
              </a14:hiddenFill>
            </a:ext>
          </a:extLst>
        </p:spPr>
      </p:pic>
      <p:sp>
        <p:nvSpPr>
          <p:cNvPr id="31" name="Plaque 2"/>
          <p:cNvSpPr>
            <a:spLocks noChangeAspect="1"/>
          </p:cNvSpPr>
          <p:nvPr/>
        </p:nvSpPr>
        <p:spPr>
          <a:xfrm>
            <a:off x="1661863" y="977849"/>
            <a:ext cx="2450592" cy="420950"/>
          </a:xfrm>
          <a:prstGeom prst="plaque">
            <a:avLst/>
          </a:prstGeom>
          <a:solidFill>
            <a:srgbClr val="3596D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000" b="1" dirty="0">
                <a:latin typeface="微软雅黑" panose="020B0503020204020204" pitchFamily="34" charset="-122"/>
                <a:ea typeface="微软雅黑" panose="020B0503020204020204" pitchFamily="34" charset="-122"/>
              </a:rPr>
              <a:t>人卫</a:t>
            </a:r>
            <a:r>
              <a:rPr lang="en-US" altLang="zh-CN" sz="2000" b="1" dirty="0">
                <a:latin typeface="微软雅黑" panose="020B0503020204020204" pitchFamily="34" charset="-122"/>
                <a:ea typeface="微软雅黑" panose="020B0503020204020204" pitchFamily="34" charset="-122"/>
              </a:rPr>
              <a:t>inside</a:t>
            </a:r>
            <a:r>
              <a:rPr lang="zh-CN" altLang="en-US" sz="2000" b="1" dirty="0">
                <a:latin typeface="微软雅黑" panose="020B0503020204020204" pitchFamily="34" charset="-122"/>
                <a:ea typeface="微软雅黑" panose="020B0503020204020204" pitchFamily="34" charset="-122"/>
              </a:rPr>
              <a:t>知识库</a:t>
            </a:r>
          </a:p>
        </p:txBody>
      </p:sp>
      <p:sp>
        <p:nvSpPr>
          <p:cNvPr id="33" name="文本框 32"/>
          <p:cNvSpPr txBox="1"/>
          <p:nvPr/>
        </p:nvSpPr>
        <p:spPr>
          <a:xfrm>
            <a:off x="894639" y="1600071"/>
            <a:ext cx="4217861" cy="400110"/>
          </a:xfrm>
          <a:prstGeom prst="rect">
            <a:avLst/>
          </a:prstGeom>
          <a:noFill/>
          <a:ln w="19050">
            <a:solidFill>
              <a:schemeClr val="accent5">
                <a:lumMod val="75000"/>
              </a:schemeClr>
            </a:solidFill>
          </a:ln>
        </p:spPr>
        <p:txBody>
          <a:bodyPr wrap="square" rtlCol="0">
            <a:spAutoFit/>
          </a:bodyPr>
          <a:lstStyle>
            <a:defPPr>
              <a:defRPr lang="zh-CN"/>
            </a:defPPr>
            <a:lvl1pPr algn="ctr">
              <a:defRPr>
                <a:latin typeface="微软雅黑" panose="020B0503020204020204" pitchFamily="34" charset="-122"/>
                <a:ea typeface="微软雅黑" panose="020B0503020204020204" pitchFamily="34" charset="-122"/>
              </a:defRPr>
            </a:lvl1pPr>
          </a:lstStyle>
          <a:p>
            <a:r>
              <a:rPr lang="en-US" altLang="zh-CN" sz="2000" b="1" dirty="0">
                <a:solidFill>
                  <a:srgbClr val="CC3233"/>
                </a:solidFill>
                <a:sym typeface="微软雅黑" panose="020B0503020204020204" pitchFamily="34" charset="-122"/>
              </a:rPr>
              <a:t>39</a:t>
            </a:r>
            <a:r>
              <a:rPr lang="zh-CN" altLang="en-US" dirty="0">
                <a:sym typeface="微软雅黑" panose="020B0503020204020204" pitchFamily="34" charset="-122"/>
              </a:rPr>
              <a:t>个子库，</a:t>
            </a:r>
            <a:r>
              <a:rPr lang="en-US" altLang="zh-CN" sz="2000" b="1" dirty="0">
                <a:solidFill>
                  <a:srgbClr val="CC3233"/>
                </a:solidFill>
                <a:sym typeface="微软雅黑" panose="020B0503020204020204" pitchFamily="34" charset="-122"/>
              </a:rPr>
              <a:t>13</a:t>
            </a:r>
            <a:r>
              <a:rPr lang="zh-CN" altLang="en-US" sz="2000" b="1" dirty="0">
                <a:solidFill>
                  <a:srgbClr val="CC3233"/>
                </a:solidFill>
                <a:sym typeface="微软雅黑" panose="020B0503020204020204" pitchFamily="34" charset="-122"/>
              </a:rPr>
              <a:t>万</a:t>
            </a:r>
            <a:r>
              <a:rPr lang="zh-CN" altLang="en-US" dirty="0">
                <a:sym typeface="微软雅黑" panose="020B0503020204020204" pitchFamily="34" charset="-122"/>
              </a:rPr>
              <a:t>知识条目</a:t>
            </a:r>
            <a:endParaRPr lang="zh-CN" altLang="en-US" dirty="0"/>
          </a:p>
        </p:txBody>
      </p:sp>
      <p:pic>
        <p:nvPicPr>
          <p:cNvPr id="35" name="图片 34"/>
          <p:cNvPicPr>
            <a:picLocks noChangeAspect="1"/>
          </p:cNvPicPr>
          <p:nvPr/>
        </p:nvPicPr>
        <p:blipFill>
          <a:blip r:embed="rId7"/>
          <a:stretch>
            <a:fillRect/>
          </a:stretch>
        </p:blipFill>
        <p:spPr>
          <a:xfrm>
            <a:off x="5254156" y="3429000"/>
            <a:ext cx="6876884" cy="2969009"/>
          </a:xfrm>
          <a:prstGeom prst="rect">
            <a:avLst/>
          </a:prstGeom>
          <a:effectLst>
            <a:softEdge rad="63500"/>
          </a:effectLst>
        </p:spPr>
      </p:pic>
      <p:pic>
        <p:nvPicPr>
          <p:cNvPr id="45" name="图片 44"/>
          <p:cNvPicPr>
            <a:picLocks noChangeAspect="1"/>
          </p:cNvPicPr>
          <p:nvPr/>
        </p:nvPicPr>
        <p:blipFill>
          <a:blip r:embed="rId8" cstate="print">
            <a:extLst>
              <a:ext uri="{28A0092B-C50C-407E-A947-70E740481C1C}">
                <a14:useLocalDpi xmlns:a14="http://schemas.microsoft.com/office/drawing/2010/main" val="0"/>
              </a:ext>
            </a:extLst>
          </a:blip>
          <a:srcRect l="640" t="14956" b="15761"/>
          <a:stretch>
            <a:fillRect/>
          </a:stretch>
        </p:blipFill>
        <p:spPr>
          <a:xfrm>
            <a:off x="174718" y="2140414"/>
            <a:ext cx="5676343" cy="2280607"/>
          </a:xfrm>
          <a:custGeom>
            <a:avLst/>
            <a:gdLst>
              <a:gd name="connsiteX0" fmla="*/ 1845073 w 5441995"/>
              <a:gd name="connsiteY0" fmla="*/ 0 h 2186452"/>
              <a:gd name="connsiteX1" fmla="*/ 3596924 w 5441995"/>
              <a:gd name="connsiteY1" fmla="*/ 0 h 2186452"/>
              <a:gd name="connsiteX2" fmla="*/ 3780133 w 5441995"/>
              <a:gd name="connsiteY2" fmla="*/ 28312 h 2186452"/>
              <a:gd name="connsiteX3" fmla="*/ 5427948 w 5441995"/>
              <a:gd name="connsiteY3" fmla="*/ 969427 h 2186452"/>
              <a:gd name="connsiteX4" fmla="*/ 5441995 w 5441995"/>
              <a:gd name="connsiteY4" fmla="*/ 1086883 h 2186452"/>
              <a:gd name="connsiteX5" fmla="*/ 5441995 w 5441995"/>
              <a:gd name="connsiteY5" fmla="*/ 1086899 h 2186452"/>
              <a:gd name="connsiteX6" fmla="*/ 5427948 w 5441995"/>
              <a:gd name="connsiteY6" fmla="*/ 1204356 h 2186452"/>
              <a:gd name="connsiteX7" fmla="*/ 3530140 w 5441995"/>
              <a:gd name="connsiteY7" fmla="*/ 2184103 h 2186452"/>
              <a:gd name="connsiteX8" fmla="*/ 3508498 w 5441995"/>
              <a:gd name="connsiteY8" fmla="*/ 2186452 h 2186452"/>
              <a:gd name="connsiteX9" fmla="*/ 1933499 w 5441995"/>
              <a:gd name="connsiteY9" fmla="*/ 2186452 h 2186452"/>
              <a:gd name="connsiteX10" fmla="*/ 1911856 w 5441995"/>
              <a:gd name="connsiteY10" fmla="*/ 2184103 h 2186452"/>
              <a:gd name="connsiteX11" fmla="*/ 0 w 5441995"/>
              <a:gd name="connsiteY11" fmla="*/ 1086891 h 2186452"/>
              <a:gd name="connsiteX12" fmla="*/ 1661863 w 5441995"/>
              <a:gd name="connsiteY12" fmla="*/ 28312 h 218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41995" h="2186452">
                <a:moveTo>
                  <a:pt x="1845073" y="0"/>
                </a:moveTo>
                <a:lnTo>
                  <a:pt x="3596924" y="0"/>
                </a:lnTo>
                <a:lnTo>
                  <a:pt x="3780133" y="28312"/>
                </a:lnTo>
                <a:cubicBezTo>
                  <a:pt x="4675357" y="188185"/>
                  <a:pt x="5325764" y="544592"/>
                  <a:pt x="5427948" y="969427"/>
                </a:cubicBezTo>
                <a:lnTo>
                  <a:pt x="5441995" y="1086883"/>
                </a:lnTo>
                <a:lnTo>
                  <a:pt x="5441995" y="1086899"/>
                </a:lnTo>
                <a:lnTo>
                  <a:pt x="5427948" y="1204356"/>
                </a:lnTo>
                <a:cubicBezTo>
                  <a:pt x="5316474" y="1667812"/>
                  <a:pt x="4552570" y="2049833"/>
                  <a:pt x="3530140" y="2184103"/>
                </a:cubicBezTo>
                <a:lnTo>
                  <a:pt x="3508498" y="2186452"/>
                </a:lnTo>
                <a:lnTo>
                  <a:pt x="1933499" y="2186452"/>
                </a:lnTo>
                <a:lnTo>
                  <a:pt x="1911856" y="2184103"/>
                </a:lnTo>
                <a:cubicBezTo>
                  <a:pt x="804224" y="2038643"/>
                  <a:pt x="0" y="1602422"/>
                  <a:pt x="0" y="1086891"/>
                </a:cubicBezTo>
                <a:cubicBezTo>
                  <a:pt x="0" y="611017"/>
                  <a:pt x="685256" y="202719"/>
                  <a:pt x="1661863" y="28312"/>
                </a:cubicBezTo>
                <a:close/>
              </a:path>
            </a:pathLst>
          </a:custGeom>
        </p:spPr>
      </p:pic>
      <p:grpSp>
        <p:nvGrpSpPr>
          <p:cNvPr id="4" name="组合 3"/>
          <p:cNvGrpSpPr/>
          <p:nvPr/>
        </p:nvGrpSpPr>
        <p:grpSpPr>
          <a:xfrm>
            <a:off x="6723119" y="977849"/>
            <a:ext cx="4924902" cy="3177428"/>
            <a:chOff x="6723119" y="977849"/>
            <a:chExt cx="4924902" cy="3177428"/>
          </a:xfrm>
        </p:grpSpPr>
        <p:pic>
          <p:nvPicPr>
            <p:cNvPr id="13" name="图片 12"/>
            <p:cNvPicPr>
              <a:picLocks noChangeAspect="1"/>
            </p:cNvPicPr>
            <p:nvPr/>
          </p:nvPicPr>
          <p:blipFill>
            <a:blip r:embed="rId9"/>
            <a:srcRect l="19711" t="3328" r="4147"/>
            <a:stretch>
              <a:fillRect/>
            </a:stretch>
          </p:blipFill>
          <p:spPr>
            <a:xfrm>
              <a:off x="6723120" y="977849"/>
              <a:ext cx="4924901" cy="3177428"/>
            </a:xfrm>
            <a:custGeom>
              <a:avLst/>
              <a:gdLst>
                <a:gd name="connsiteX0" fmla="*/ 438085 w 5528604"/>
                <a:gd name="connsiteY0" fmla="*/ 0 h 3748352"/>
                <a:gd name="connsiteX1" fmla="*/ 921434 w 5528604"/>
                <a:gd name="connsiteY1" fmla="*/ 0 h 3748352"/>
                <a:gd name="connsiteX2" fmla="*/ 2303585 w 5528604"/>
                <a:gd name="connsiteY2" fmla="*/ 0 h 3748352"/>
                <a:gd name="connsiteX3" fmla="*/ 5090519 w 5528604"/>
                <a:gd name="connsiteY3" fmla="*/ 0 h 3748352"/>
                <a:gd name="connsiteX4" fmla="*/ 5528604 w 5528604"/>
                <a:gd name="connsiteY4" fmla="*/ 438085 h 3748352"/>
                <a:gd name="connsiteX5" fmla="*/ 5528604 w 5528604"/>
                <a:gd name="connsiteY5" fmla="*/ 1533267 h 3748352"/>
                <a:gd name="connsiteX6" fmla="*/ 5528604 w 5528604"/>
                <a:gd name="connsiteY6" fmla="*/ 2190373 h 3748352"/>
                <a:gd name="connsiteX7" fmla="*/ 5090519 w 5528604"/>
                <a:gd name="connsiteY7" fmla="*/ 2628458 h 3748352"/>
                <a:gd name="connsiteX8" fmla="*/ 2303585 w 5528604"/>
                <a:gd name="connsiteY8" fmla="*/ 2628458 h 3748352"/>
                <a:gd name="connsiteX9" fmla="*/ 2158248 w 5528604"/>
                <a:gd name="connsiteY9" fmla="*/ 3748352 h 3748352"/>
                <a:gd name="connsiteX10" fmla="*/ 2143247 w 5528604"/>
                <a:gd name="connsiteY10" fmla="*/ 3748352 h 3748352"/>
                <a:gd name="connsiteX11" fmla="*/ 921434 w 5528604"/>
                <a:gd name="connsiteY11" fmla="*/ 2628458 h 3748352"/>
                <a:gd name="connsiteX12" fmla="*/ 438085 w 5528604"/>
                <a:gd name="connsiteY12" fmla="*/ 2628458 h 3748352"/>
                <a:gd name="connsiteX13" fmla="*/ 0 w 5528604"/>
                <a:gd name="connsiteY13" fmla="*/ 2190373 h 3748352"/>
                <a:gd name="connsiteX14" fmla="*/ 0 w 5528604"/>
                <a:gd name="connsiteY14" fmla="*/ 1533267 h 3748352"/>
                <a:gd name="connsiteX15" fmla="*/ 0 w 5528604"/>
                <a:gd name="connsiteY15" fmla="*/ 438085 h 3748352"/>
                <a:gd name="connsiteX16" fmla="*/ 438085 w 5528604"/>
                <a:gd name="connsiteY16" fmla="*/ 0 h 3748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28604" h="3748352">
                  <a:moveTo>
                    <a:pt x="438085" y="0"/>
                  </a:moveTo>
                  <a:lnTo>
                    <a:pt x="921434" y="0"/>
                  </a:lnTo>
                  <a:lnTo>
                    <a:pt x="2303585" y="0"/>
                  </a:lnTo>
                  <a:lnTo>
                    <a:pt x="5090519" y="0"/>
                  </a:lnTo>
                  <a:cubicBezTo>
                    <a:pt x="5332467" y="0"/>
                    <a:pt x="5528604" y="196137"/>
                    <a:pt x="5528604" y="438085"/>
                  </a:cubicBezTo>
                  <a:lnTo>
                    <a:pt x="5528604" y="1533267"/>
                  </a:lnTo>
                  <a:lnTo>
                    <a:pt x="5528604" y="2190373"/>
                  </a:lnTo>
                  <a:cubicBezTo>
                    <a:pt x="5528604" y="2432321"/>
                    <a:pt x="5332467" y="2628458"/>
                    <a:pt x="5090519" y="2628458"/>
                  </a:cubicBezTo>
                  <a:lnTo>
                    <a:pt x="2303585" y="2628458"/>
                  </a:lnTo>
                  <a:lnTo>
                    <a:pt x="2158248" y="3748352"/>
                  </a:lnTo>
                  <a:lnTo>
                    <a:pt x="2143247" y="3748352"/>
                  </a:lnTo>
                  <a:lnTo>
                    <a:pt x="921434" y="2628458"/>
                  </a:lnTo>
                  <a:lnTo>
                    <a:pt x="438085" y="2628458"/>
                  </a:lnTo>
                  <a:cubicBezTo>
                    <a:pt x="196137" y="2628458"/>
                    <a:pt x="0" y="2432321"/>
                    <a:pt x="0" y="2190373"/>
                  </a:cubicBezTo>
                  <a:lnTo>
                    <a:pt x="0" y="1533267"/>
                  </a:lnTo>
                  <a:lnTo>
                    <a:pt x="0" y="438085"/>
                  </a:lnTo>
                  <a:cubicBezTo>
                    <a:pt x="0" y="196137"/>
                    <a:pt x="196137" y="0"/>
                    <a:pt x="438085" y="0"/>
                  </a:cubicBezTo>
                  <a:close/>
                </a:path>
              </a:pathLst>
            </a:custGeom>
          </p:spPr>
        </p:pic>
        <p:sp>
          <p:nvSpPr>
            <p:cNvPr id="3" name="对话气泡: 圆角矩形 2"/>
            <p:cNvSpPr/>
            <p:nvPr/>
          </p:nvSpPr>
          <p:spPr>
            <a:xfrm>
              <a:off x="6723119" y="977849"/>
              <a:ext cx="4924901" cy="2182693"/>
            </a:xfrm>
            <a:prstGeom prst="wedgeRoundRectCallout">
              <a:avLst>
                <a:gd name="adj1" fmla="val -11692"/>
                <a:gd name="adj2" fmla="val 96015"/>
                <a:gd name="adj3" fmla="val 16667"/>
              </a:avLst>
            </a:prstGeom>
            <a:gradFill flip="none" rotWithShape="1">
              <a:gsLst>
                <a:gs pos="0">
                  <a:srgbClr val="BFBFBF">
                    <a:alpha val="56000"/>
                    <a:lumMod val="90000"/>
                    <a:lumOff val="10000"/>
                  </a:srgbClr>
                </a:gs>
                <a:gs pos="41000">
                  <a:srgbClr val="FFFFFF">
                    <a:alpha val="31000"/>
                    <a:lumMod val="90000"/>
                    <a:lumOff val="10000"/>
                  </a:srgbClr>
                </a:gs>
                <a:gs pos="100000">
                  <a:schemeClr val="accent1">
                    <a:tint val="0"/>
                    <a:alpha val="0"/>
                    <a:lumMod val="54000"/>
                    <a:lumOff val="46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专业知识服务</a:t>
            </a:r>
            <a:r>
              <a:rPr lang="en-US" altLang="zh-CN" dirty="0"/>
              <a:t>——</a:t>
            </a:r>
            <a:r>
              <a:rPr lang="zh-CN" altLang="en-US" dirty="0"/>
              <a:t>人卫助手</a:t>
            </a:r>
          </a:p>
        </p:txBody>
      </p:sp>
      <p:sp>
        <p:nvSpPr>
          <p:cNvPr id="10" name="矩形 9">
            <a:extLst>
              <a:ext uri="{FF2B5EF4-FFF2-40B4-BE49-F238E27FC236}">
                <a16:creationId xmlns:a16="http://schemas.microsoft.com/office/drawing/2014/main" id="{17874CC3-6A67-4C25-94D6-CE8BB7974F3B}"/>
              </a:ext>
            </a:extLst>
          </p:cNvPr>
          <p:cNvSpPr/>
          <p:nvPr/>
        </p:nvSpPr>
        <p:spPr>
          <a:xfrm>
            <a:off x="419877" y="859760"/>
            <a:ext cx="11243387" cy="5056048"/>
          </a:xfrm>
          <a:prstGeom prst="rect">
            <a:avLst/>
          </a:prstGeom>
          <a:noFill/>
          <a:ln w="12700">
            <a:solidFill>
              <a:srgbClr val="0923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srgbClr val="0F3558"/>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endParaRPr>
          </a:p>
        </p:txBody>
      </p:sp>
      <p:sp>
        <p:nvSpPr>
          <p:cNvPr id="11" name="文本框 10">
            <a:extLst>
              <a:ext uri="{FF2B5EF4-FFF2-40B4-BE49-F238E27FC236}">
                <a16:creationId xmlns:a16="http://schemas.microsoft.com/office/drawing/2014/main" id="{4FB93BA2-5F3A-4CD0-A0FD-CAE357D7C7B6}"/>
              </a:ext>
            </a:extLst>
          </p:cNvPr>
          <p:cNvSpPr txBox="1"/>
          <p:nvPr/>
        </p:nvSpPr>
        <p:spPr>
          <a:xfrm>
            <a:off x="647947" y="940598"/>
            <a:ext cx="10851502" cy="2618794"/>
          </a:xfrm>
          <a:prstGeom prst="rect">
            <a:avLst/>
          </a:prstGeom>
          <a:noFill/>
        </p:spPr>
        <p:txBody>
          <a:bodyPr wrap="square">
            <a:spAutoFit/>
          </a:bodyPr>
          <a:lstStyle/>
          <a:p>
            <a:pPr marL="0" marR="0" lvl="0" indent="0" algn="l" defTabSz="914400" rtl="0" eaLnBrk="1" fontAlgn="auto" latinLnBrk="0" hangingPunct="1">
              <a:lnSpc>
                <a:spcPct val="175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rgbClr val="0F3558"/>
                </a:solidFill>
                <a:effectLst/>
                <a:uLnTx/>
                <a:uFillTx/>
                <a:latin typeface="微软雅黑" panose="020B0503020204020204" pitchFamily="34" charset="-122"/>
                <a:ea typeface="微软雅黑" panose="020B0503020204020204" pitchFamily="34" charset="-122"/>
                <a:cs typeface="+mn-ea"/>
                <a:sym typeface="微软雅黑" panose="020B0503020204020204" pitchFamily="34" charset="-122"/>
              </a:rPr>
              <a:t>人卫助手微信端，面向</a:t>
            </a:r>
            <a:r>
              <a:rPr kumimoji="0" lang="en-US" altLang="zh-CN" sz="1600" b="0" i="0" u="none" strike="noStrike" kern="1200" cap="none" spc="0" normalizeH="0" baseline="0" noProof="0" dirty="0">
                <a:ln>
                  <a:noFill/>
                </a:ln>
                <a:solidFill>
                  <a:srgbClr val="0F3558"/>
                </a:solidFill>
                <a:effectLst/>
                <a:uLnTx/>
                <a:uFillTx/>
                <a:latin typeface="微软雅黑" panose="020B0503020204020204" pitchFamily="34" charset="-122"/>
                <a:ea typeface="微软雅黑" panose="020B0503020204020204" pitchFamily="34" charset="-122"/>
                <a:cs typeface="+mn-ea"/>
                <a:sym typeface="微软雅黑" panose="020B0503020204020204" pitchFamily="34" charset="-122"/>
              </a:rPr>
              <a:t>C</a:t>
            </a:r>
            <a:r>
              <a:rPr kumimoji="0" lang="zh-CN" altLang="en-US" sz="1600" b="0" i="0" u="none" strike="noStrike" kern="1200" cap="none" spc="0" normalizeH="0" baseline="0" noProof="0" dirty="0">
                <a:ln>
                  <a:noFill/>
                </a:ln>
                <a:solidFill>
                  <a:srgbClr val="0F3558"/>
                </a:solidFill>
                <a:effectLst/>
                <a:uLnTx/>
                <a:uFillTx/>
                <a:latin typeface="微软雅黑" panose="020B0503020204020204" pitchFamily="34" charset="-122"/>
                <a:ea typeface="微软雅黑" panose="020B0503020204020204" pitchFamily="34" charset="-122"/>
                <a:cs typeface="+mn-ea"/>
                <a:sym typeface="微软雅黑" panose="020B0503020204020204" pitchFamily="34" charset="-122"/>
              </a:rPr>
              <a:t>端临床医生的使用需求，整合临床、用药和中医三个方向的知识内容资源，以人卫经典的学术专著、诊疗指南、院校教材、专家共识等为基础，对内容资源深入挖掘、系统整合，并进行碎片化和结构化处理，形成了涵盖疾病知识、临床经验、法律法规、临床路径、临床常用药物、中药、方剂、经脉腧穴、中医古籍医案等</a:t>
            </a:r>
            <a:r>
              <a:rPr kumimoji="0" lang="en-US" altLang="zh-CN" sz="1600" b="1" i="0" u="none" strike="noStrike" kern="1200" cap="none" spc="0" normalizeH="0" baseline="0" noProof="0" dirty="0">
                <a:ln>
                  <a:noFill/>
                </a:ln>
                <a:solidFill>
                  <a:srgbClr val="1398FF"/>
                </a:solidFill>
                <a:effectLst/>
                <a:uLnTx/>
                <a:uFillTx/>
                <a:latin typeface="微软雅黑" panose="020B0503020204020204" pitchFamily="34" charset="-122"/>
                <a:ea typeface="微软雅黑" panose="020B0503020204020204" pitchFamily="34" charset="-122"/>
                <a:cs typeface="+mn-ea"/>
                <a:sym typeface="微软雅黑" panose="020B0503020204020204" pitchFamily="34" charset="-122"/>
              </a:rPr>
              <a:t>40</a:t>
            </a:r>
            <a:r>
              <a:rPr kumimoji="0" lang="zh-CN" altLang="en-US" sz="1600" b="1" i="0" u="none" strike="noStrike" kern="1200" cap="none" spc="0" normalizeH="0" baseline="0" noProof="0" dirty="0">
                <a:ln>
                  <a:noFill/>
                </a:ln>
                <a:solidFill>
                  <a:srgbClr val="1398FF"/>
                </a:solidFill>
                <a:effectLst/>
                <a:uLnTx/>
                <a:uFillTx/>
                <a:latin typeface="微软雅黑" panose="020B0503020204020204" pitchFamily="34" charset="-122"/>
                <a:ea typeface="微软雅黑" panose="020B0503020204020204" pitchFamily="34" charset="-122"/>
                <a:cs typeface="+mn-ea"/>
                <a:sym typeface="微软雅黑" panose="020B0503020204020204" pitchFamily="34" charset="-122"/>
              </a:rPr>
              <a:t>余个知识库，</a:t>
            </a:r>
            <a:r>
              <a:rPr kumimoji="0" lang="en-US" altLang="zh-CN" sz="1600" b="1" i="0" u="none" strike="noStrike" kern="1200" cap="none" spc="0" normalizeH="0" baseline="0" noProof="0" dirty="0">
                <a:ln>
                  <a:noFill/>
                </a:ln>
                <a:solidFill>
                  <a:srgbClr val="1398FF"/>
                </a:solidFill>
                <a:effectLst/>
                <a:uLnTx/>
                <a:uFillTx/>
                <a:latin typeface="微软雅黑" panose="020B0503020204020204" pitchFamily="34" charset="-122"/>
                <a:ea typeface="微软雅黑" panose="020B0503020204020204" pitchFamily="34" charset="-122"/>
                <a:cs typeface="+mn-ea"/>
                <a:sym typeface="微软雅黑" panose="020B0503020204020204" pitchFamily="34" charset="-122"/>
              </a:rPr>
              <a:t>13</a:t>
            </a:r>
            <a:r>
              <a:rPr kumimoji="0" lang="zh-CN" altLang="en-US" sz="1600" b="1" i="0" u="none" strike="noStrike" kern="1200" cap="none" spc="0" normalizeH="0" baseline="0" noProof="0" dirty="0">
                <a:ln>
                  <a:noFill/>
                </a:ln>
                <a:solidFill>
                  <a:srgbClr val="1398FF"/>
                </a:solidFill>
                <a:effectLst/>
                <a:uLnTx/>
                <a:uFillTx/>
                <a:latin typeface="微软雅黑" panose="020B0503020204020204" pitchFamily="34" charset="-122"/>
                <a:ea typeface="微软雅黑" panose="020B0503020204020204" pitchFamily="34" charset="-122"/>
                <a:cs typeface="+mn-ea"/>
                <a:sym typeface="微软雅黑" panose="020B0503020204020204" pitchFamily="34" charset="-122"/>
              </a:rPr>
              <a:t>万余条知识条目，实现常见病种全覆盖，能够完全满足医务工作者和院校师生即时查询和学习权威医学知识的需求，</a:t>
            </a:r>
            <a:r>
              <a:rPr kumimoji="0" lang="zh-CN" altLang="en-US" sz="1600" b="0" i="0" u="none" strike="noStrike" kern="1200" cap="none" spc="0" normalizeH="0" baseline="0" noProof="0" dirty="0">
                <a:ln>
                  <a:noFill/>
                </a:ln>
                <a:solidFill>
                  <a:srgbClr val="0F3558"/>
                </a:solidFill>
                <a:effectLst/>
                <a:uLnTx/>
                <a:uFillTx/>
                <a:latin typeface="微软雅黑" panose="020B0503020204020204" pitchFamily="34" charset="-122"/>
                <a:ea typeface="微软雅黑" panose="020B0503020204020204" pitchFamily="34" charset="-122"/>
                <a:cs typeface="+mn-ea"/>
                <a:sym typeface="微软雅黑" panose="020B0503020204020204" pitchFamily="34" charset="-122"/>
              </a:rPr>
              <a:t>同时建设有智慧阅读模块，包含千余本电子书资源，可书内对知识内容进行检索查阅。</a:t>
            </a:r>
            <a:r>
              <a:rPr kumimoji="0" lang="en-US" altLang="zh-CN" sz="1600" b="0" i="0" u="none" strike="noStrike" kern="1200" cap="none" spc="0" normalizeH="0" baseline="0" noProof="0" dirty="0">
                <a:ln>
                  <a:noFill/>
                </a:ln>
                <a:solidFill>
                  <a:srgbClr val="0F3558"/>
                </a:solidFill>
                <a:effectLst/>
                <a:uLnTx/>
                <a:uFillTx/>
                <a:latin typeface="微软雅黑" panose="020B0503020204020204" pitchFamily="34" charset="-122"/>
                <a:ea typeface="微软雅黑" panose="020B0503020204020204" pitchFamily="34" charset="-122"/>
                <a:cs typeface="+mn-ea"/>
                <a:sym typeface="微软雅黑" panose="020B0503020204020204" pitchFamily="34" charset="-122"/>
              </a:rPr>
              <a:t>H5</a:t>
            </a:r>
            <a:r>
              <a:rPr kumimoji="0" lang="zh-CN" altLang="en-US" sz="1600" b="0" i="0" u="none" strike="noStrike" kern="1200" cap="none" spc="0" normalizeH="0" baseline="0" noProof="0" dirty="0">
                <a:ln>
                  <a:noFill/>
                </a:ln>
                <a:solidFill>
                  <a:srgbClr val="0F3558"/>
                </a:solidFill>
                <a:effectLst/>
                <a:uLnTx/>
                <a:uFillTx/>
                <a:latin typeface="微软雅黑" panose="020B0503020204020204" pitchFamily="34" charset="-122"/>
                <a:ea typeface="微软雅黑" panose="020B0503020204020204" pitchFamily="34" charset="-122"/>
                <a:cs typeface="+mn-ea"/>
                <a:sym typeface="微软雅黑" panose="020B0503020204020204" pitchFamily="34" charset="-122"/>
              </a:rPr>
              <a:t>页面可以通过网址以及</a:t>
            </a:r>
            <a:r>
              <a:rPr kumimoji="0" lang="en-US" altLang="zh-CN" sz="1600" b="0" i="0" u="none" strike="noStrike" kern="1200" cap="none" spc="0" normalizeH="0" baseline="0" noProof="0" dirty="0">
                <a:ln>
                  <a:noFill/>
                </a:ln>
                <a:solidFill>
                  <a:srgbClr val="0F3558"/>
                </a:solidFill>
                <a:effectLst/>
                <a:uLnTx/>
                <a:uFillTx/>
                <a:latin typeface="微软雅黑" panose="020B0503020204020204" pitchFamily="34" charset="-122"/>
                <a:ea typeface="微软雅黑" panose="020B0503020204020204" pitchFamily="34" charset="-122"/>
                <a:cs typeface="+mn-ea"/>
                <a:sym typeface="微软雅黑" panose="020B0503020204020204" pitchFamily="34" charset="-122"/>
              </a:rPr>
              <a:t>API</a:t>
            </a:r>
            <a:r>
              <a:rPr kumimoji="0" lang="zh-CN" altLang="en-US" sz="1600" b="0" i="0" u="none" strike="noStrike" kern="1200" cap="none" spc="0" normalizeH="0" baseline="0" noProof="0" dirty="0">
                <a:ln>
                  <a:noFill/>
                </a:ln>
                <a:solidFill>
                  <a:srgbClr val="0F3558"/>
                </a:solidFill>
                <a:effectLst/>
                <a:uLnTx/>
                <a:uFillTx/>
                <a:latin typeface="微软雅黑" panose="020B0503020204020204" pitchFamily="34" charset="-122"/>
                <a:ea typeface="微软雅黑" panose="020B0503020204020204" pitchFamily="34" charset="-122"/>
                <a:cs typeface="+mn-ea"/>
                <a:sym typeface="微软雅黑" panose="020B0503020204020204" pitchFamily="34" charset="-122"/>
              </a:rPr>
              <a:t>接口调用的方式，灵活嵌入到其他应用页面及产品页面中，方便应用间的灵活组合。</a:t>
            </a:r>
          </a:p>
        </p:txBody>
      </p:sp>
      <p:grpSp>
        <p:nvGrpSpPr>
          <p:cNvPr id="12" name="组合 11">
            <a:extLst>
              <a:ext uri="{FF2B5EF4-FFF2-40B4-BE49-F238E27FC236}">
                <a16:creationId xmlns:a16="http://schemas.microsoft.com/office/drawing/2014/main" id="{23AFD107-4915-43FB-AFAB-9657B69AD98A}"/>
              </a:ext>
            </a:extLst>
          </p:cNvPr>
          <p:cNvGrpSpPr/>
          <p:nvPr/>
        </p:nvGrpSpPr>
        <p:grpSpPr>
          <a:xfrm>
            <a:off x="9093950" y="4001756"/>
            <a:ext cx="2353155" cy="1763418"/>
            <a:chOff x="9560481" y="4400962"/>
            <a:chExt cx="2353155" cy="1763418"/>
          </a:xfrm>
        </p:grpSpPr>
        <p:pic>
          <p:nvPicPr>
            <p:cNvPr id="13" name="图片 12">
              <a:extLst>
                <a:ext uri="{FF2B5EF4-FFF2-40B4-BE49-F238E27FC236}">
                  <a16:creationId xmlns:a16="http://schemas.microsoft.com/office/drawing/2014/main" id="{E6D19ABA-E6D5-4648-B645-C599773184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60080" y="4400962"/>
              <a:ext cx="1153956" cy="1153956"/>
            </a:xfrm>
            <a:prstGeom prst="rect">
              <a:avLst/>
            </a:prstGeom>
          </p:spPr>
        </p:pic>
        <p:sp>
          <p:nvSpPr>
            <p:cNvPr id="14" name="Rectangle: Rounded Corners 69">
              <a:extLst>
                <a:ext uri="{FF2B5EF4-FFF2-40B4-BE49-F238E27FC236}">
                  <a16:creationId xmlns:a16="http://schemas.microsoft.com/office/drawing/2014/main" id="{FB664EC7-F6C9-4BC4-90F7-40CD16E6F18A}"/>
                </a:ext>
              </a:extLst>
            </p:cNvPr>
            <p:cNvSpPr/>
            <p:nvPr/>
          </p:nvSpPr>
          <p:spPr>
            <a:xfrm>
              <a:off x="9560481" y="5513578"/>
              <a:ext cx="2353155" cy="650802"/>
            </a:xfrm>
            <a:prstGeom prst="rect">
              <a:avLst/>
            </a:prstGeom>
            <a:noFill/>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1400" b="0" i="0" u="none" strike="noStrike" kern="1200" cap="none" spc="0" normalizeH="0" baseline="0" noProof="0" dirty="0">
                  <a:ln>
                    <a:noFill/>
                  </a:ln>
                  <a:solidFill>
                    <a:srgbClr val="0F3558"/>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rPr>
                <a:t>扫码关注微信公众号</a:t>
              </a:r>
              <a:endParaRPr kumimoji="0" lang="en-US" altLang="zh-CN" sz="1400" b="0" i="0" u="none" strike="noStrike" kern="1200" cap="none" spc="0" normalizeH="0" baseline="0" noProof="0" dirty="0">
                <a:ln>
                  <a:noFill/>
                </a:ln>
                <a:solidFill>
                  <a:srgbClr val="0F3558"/>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1400" b="0" i="0" u="none" strike="noStrike" kern="1200" cap="none" spc="0" normalizeH="0" baseline="0" noProof="0" dirty="0">
                  <a:ln>
                    <a:noFill/>
                  </a:ln>
                  <a:solidFill>
                    <a:srgbClr val="0F3558"/>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rPr>
                <a:t>体验人卫助手</a:t>
              </a:r>
              <a:endParaRPr kumimoji="0" lang="en-US" altLang="zh-CN" sz="1400" b="0" i="0" u="none" strike="noStrike" kern="1200" cap="none" spc="0" normalizeH="0" baseline="0" noProof="0" dirty="0">
                <a:ln>
                  <a:noFill/>
                </a:ln>
                <a:solidFill>
                  <a:srgbClr val="0F3558"/>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endParaRPr>
            </a:p>
          </p:txBody>
        </p:sp>
      </p:grpSp>
      <p:grpSp>
        <p:nvGrpSpPr>
          <p:cNvPr id="20" name="组合 19">
            <a:extLst>
              <a:ext uri="{FF2B5EF4-FFF2-40B4-BE49-F238E27FC236}">
                <a16:creationId xmlns:a16="http://schemas.microsoft.com/office/drawing/2014/main" id="{B367507A-D5E7-41E8-9644-045C584ADD76}"/>
              </a:ext>
            </a:extLst>
          </p:cNvPr>
          <p:cNvGrpSpPr/>
          <p:nvPr/>
        </p:nvGrpSpPr>
        <p:grpSpPr>
          <a:xfrm>
            <a:off x="4795954" y="4412268"/>
            <a:ext cx="3076807" cy="1404207"/>
            <a:chOff x="4595397" y="3205462"/>
            <a:chExt cx="2491231" cy="1404207"/>
          </a:xfrm>
        </p:grpSpPr>
        <p:sp>
          <p:nvSpPr>
            <p:cNvPr id="22" name="Rectangle: Rounded Corners 69">
              <a:extLst>
                <a:ext uri="{FF2B5EF4-FFF2-40B4-BE49-F238E27FC236}">
                  <a16:creationId xmlns:a16="http://schemas.microsoft.com/office/drawing/2014/main" id="{1BE8E270-7E7F-44C8-A60D-09F756C61A09}"/>
                </a:ext>
              </a:extLst>
            </p:cNvPr>
            <p:cNvSpPr/>
            <p:nvPr/>
          </p:nvSpPr>
          <p:spPr>
            <a:xfrm>
              <a:off x="4595397" y="3205462"/>
              <a:ext cx="2062045" cy="671851"/>
            </a:xfrm>
            <a:prstGeom prst="rect">
              <a:avLst/>
            </a:prstGeom>
            <a:noFill/>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000" b="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rPr>
                <a:t>注册用户 </a:t>
              </a:r>
              <a:r>
                <a:rPr kumimoji="0" lang="en-US" altLang="zh-CN" sz="20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rPr>
                <a:t>66</a:t>
              </a:r>
              <a:r>
                <a:rPr kumimoji="0" lang="zh-CN" altLang="en-US" sz="20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rPr>
                <a:t>万</a:t>
              </a:r>
              <a:r>
                <a:rPr kumimoji="0" lang="en-US" altLang="zh-CN" sz="20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rPr>
                <a:t>+</a:t>
              </a:r>
            </a:p>
          </p:txBody>
        </p:sp>
        <p:sp>
          <p:nvSpPr>
            <p:cNvPr id="23" name="Rectangle: Rounded Corners 69">
              <a:extLst>
                <a:ext uri="{FF2B5EF4-FFF2-40B4-BE49-F238E27FC236}">
                  <a16:creationId xmlns:a16="http://schemas.microsoft.com/office/drawing/2014/main" id="{5C9ADA2B-D82E-466C-BE57-23EB179639C0}"/>
                </a:ext>
              </a:extLst>
            </p:cNvPr>
            <p:cNvSpPr/>
            <p:nvPr/>
          </p:nvSpPr>
          <p:spPr>
            <a:xfrm>
              <a:off x="4595398" y="3559928"/>
              <a:ext cx="2491230" cy="671851"/>
            </a:xfrm>
            <a:prstGeom prst="rect">
              <a:avLst/>
            </a:prstGeom>
            <a:noFill/>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000" b="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rPr>
                <a:t>付费用户 </a:t>
              </a:r>
              <a:r>
                <a:rPr kumimoji="0" lang="en-US" altLang="zh-CN" sz="20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rPr>
                <a:t>5</a:t>
              </a:r>
              <a:r>
                <a:rPr kumimoji="0" lang="zh-CN" altLang="en-US" sz="20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rPr>
                <a:t>万</a:t>
              </a:r>
              <a:r>
                <a:rPr kumimoji="0" lang="en-US" altLang="zh-CN" sz="20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rPr>
                <a:t>+</a:t>
              </a:r>
            </a:p>
          </p:txBody>
        </p:sp>
        <p:sp>
          <p:nvSpPr>
            <p:cNvPr id="24" name="Rectangle: Rounded Corners 69">
              <a:extLst>
                <a:ext uri="{FF2B5EF4-FFF2-40B4-BE49-F238E27FC236}">
                  <a16:creationId xmlns:a16="http://schemas.microsoft.com/office/drawing/2014/main" id="{8183F94C-2B9B-4CA0-BD95-39402495CA77}"/>
                </a:ext>
              </a:extLst>
            </p:cNvPr>
            <p:cNvSpPr/>
            <p:nvPr/>
          </p:nvSpPr>
          <p:spPr>
            <a:xfrm>
              <a:off x="4595398" y="3937818"/>
              <a:ext cx="2491230" cy="671851"/>
            </a:xfrm>
            <a:prstGeom prst="rect">
              <a:avLst/>
            </a:prstGeom>
            <a:noFill/>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000" b="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rPr>
                <a:t>2025</a:t>
              </a:r>
              <a:r>
                <a:rPr kumimoji="0" lang="zh-CN" altLang="en-US" sz="2000" b="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rPr>
                <a:t>年浏览量近 </a:t>
              </a:r>
              <a:r>
                <a:rPr kumimoji="0" lang="en-US" altLang="zh-CN" sz="20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rPr>
                <a:t>300</a:t>
              </a:r>
              <a:r>
                <a:rPr kumimoji="0" lang="zh-CN" altLang="en-US" sz="20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rPr>
                <a:t>万</a:t>
              </a:r>
              <a:endParaRPr kumimoji="0" lang="en-US" altLang="zh-CN" sz="20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endParaRPr>
            </a:p>
          </p:txBody>
        </p:sp>
      </p:grpSp>
      <p:grpSp>
        <p:nvGrpSpPr>
          <p:cNvPr id="25" name="组合 24">
            <a:extLst>
              <a:ext uri="{FF2B5EF4-FFF2-40B4-BE49-F238E27FC236}">
                <a16:creationId xmlns:a16="http://schemas.microsoft.com/office/drawing/2014/main" id="{25903D90-61F7-4400-B3DC-32C02AB07095}"/>
              </a:ext>
            </a:extLst>
          </p:cNvPr>
          <p:cNvGrpSpPr/>
          <p:nvPr/>
        </p:nvGrpSpPr>
        <p:grpSpPr>
          <a:xfrm>
            <a:off x="915209" y="3620850"/>
            <a:ext cx="3775171" cy="2860178"/>
            <a:chOff x="915209" y="3620850"/>
            <a:chExt cx="3775171" cy="2860178"/>
          </a:xfrm>
        </p:grpSpPr>
        <p:pic>
          <p:nvPicPr>
            <p:cNvPr id="26" name="图片 25">
              <a:extLst>
                <a:ext uri="{FF2B5EF4-FFF2-40B4-BE49-F238E27FC236}">
                  <a16:creationId xmlns:a16="http://schemas.microsoft.com/office/drawing/2014/main" id="{C4798409-7283-44D3-86FA-99176E7D6E9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5209" y="3620850"/>
              <a:ext cx="3775171" cy="2860178"/>
            </a:xfrm>
            <a:prstGeom prst="rect">
              <a:avLst/>
            </a:prstGeom>
          </p:spPr>
        </p:pic>
        <p:pic>
          <p:nvPicPr>
            <p:cNvPr id="27" name="图片 26">
              <a:extLst>
                <a:ext uri="{FF2B5EF4-FFF2-40B4-BE49-F238E27FC236}">
                  <a16:creationId xmlns:a16="http://schemas.microsoft.com/office/drawing/2014/main" id="{1F12DAA4-1AE3-47B0-82F2-5A1B5BA70DB9}"/>
                </a:ext>
              </a:extLst>
            </p:cNvPr>
            <p:cNvPicPr>
              <a:picLocks noChangeAspect="1"/>
            </p:cNvPicPr>
            <p:nvPr/>
          </p:nvPicPr>
          <p:blipFill>
            <a:blip r:embed="rId4"/>
            <a:stretch>
              <a:fillRect/>
            </a:stretch>
          </p:blipFill>
          <p:spPr>
            <a:xfrm>
              <a:off x="2170969" y="3711089"/>
              <a:ext cx="1263650" cy="2679700"/>
            </a:xfrm>
            <a:prstGeom prst="roundRect">
              <a:avLst>
                <a:gd name="adj" fmla="val 8594"/>
              </a:avLst>
            </a:prstGeom>
            <a:solidFill>
              <a:srgbClr val="FFFFFF">
                <a:shade val="85000"/>
              </a:srgbClr>
            </a:solidFill>
            <a:ln>
              <a:noFill/>
            </a:ln>
            <a:effectLst/>
          </p:spPr>
        </p:pic>
        <p:pic>
          <p:nvPicPr>
            <p:cNvPr id="28" name="图片 27">
              <a:extLst>
                <a:ext uri="{FF2B5EF4-FFF2-40B4-BE49-F238E27FC236}">
                  <a16:creationId xmlns:a16="http://schemas.microsoft.com/office/drawing/2014/main" id="{215372EE-A0F7-4BF3-BBB2-6AB72A254245}"/>
                </a:ext>
              </a:extLst>
            </p:cNvPr>
            <p:cNvPicPr>
              <a:picLocks noChangeAspect="1"/>
            </p:cNvPicPr>
            <p:nvPr/>
          </p:nvPicPr>
          <p:blipFill>
            <a:blip r:embed="rId5"/>
            <a:stretch>
              <a:fillRect/>
            </a:stretch>
          </p:blipFill>
          <p:spPr>
            <a:xfrm>
              <a:off x="993245" y="4041859"/>
              <a:ext cx="1100261" cy="2358261"/>
            </a:xfrm>
            <a:prstGeom prst="roundRect">
              <a:avLst>
                <a:gd name="adj" fmla="val 8594"/>
              </a:avLst>
            </a:prstGeom>
            <a:solidFill>
              <a:srgbClr val="FFFFFF">
                <a:shade val="85000"/>
              </a:srgbClr>
            </a:solidFill>
            <a:ln>
              <a:noFill/>
            </a:ln>
            <a:effectLst/>
          </p:spPr>
        </p:pic>
        <p:pic>
          <p:nvPicPr>
            <p:cNvPr id="29" name="图片 28">
              <a:extLst>
                <a:ext uri="{FF2B5EF4-FFF2-40B4-BE49-F238E27FC236}">
                  <a16:creationId xmlns:a16="http://schemas.microsoft.com/office/drawing/2014/main" id="{2148372B-0C85-4E3C-A881-6D0143A283D3}"/>
                </a:ext>
              </a:extLst>
            </p:cNvPr>
            <p:cNvPicPr>
              <a:picLocks noChangeAspect="1"/>
            </p:cNvPicPr>
            <p:nvPr/>
          </p:nvPicPr>
          <p:blipFill>
            <a:blip r:embed="rId6"/>
            <a:stretch>
              <a:fillRect/>
            </a:stretch>
          </p:blipFill>
          <p:spPr>
            <a:xfrm>
              <a:off x="3493421" y="4060521"/>
              <a:ext cx="1141270" cy="2330314"/>
            </a:xfrm>
            <a:prstGeom prst="roundRect">
              <a:avLst>
                <a:gd name="adj" fmla="val 8594"/>
              </a:avLst>
            </a:prstGeom>
            <a:solidFill>
              <a:srgbClr val="FFFFFF">
                <a:shade val="85000"/>
              </a:srgbClr>
            </a:solidFill>
            <a:ln>
              <a:noFill/>
            </a:ln>
            <a:effectLst/>
          </p:spPr>
        </p:pic>
      </p:grpSp>
    </p:spTree>
    <p:extLst>
      <p:ext uri="{BB962C8B-B14F-4D97-AF65-F5344CB8AC3E}">
        <p14:creationId xmlns:p14="http://schemas.microsoft.com/office/powerpoint/2010/main" val="9142406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nvPr>
        </p:nvSpPr>
        <p:spPr/>
        <p:txBody>
          <a:bodyPr/>
          <a:lstStyle/>
          <a:p>
            <a:endParaRPr lang="zh-CN" altLang="en-US"/>
          </a:p>
        </p:txBody>
      </p:sp>
      <p:pic>
        <p:nvPicPr>
          <p:cNvPr id="2" name="内容占位符 1"/>
          <p:cNvPicPr>
            <a:picLocks noGrp="1" noChangeAspect="1"/>
          </p:cNvPicPr>
          <p:nvPr>
            <p:ph idx="1"/>
          </p:nvPr>
        </p:nvPicPr>
        <p:blipFill>
          <a:blip r:embed="rId2"/>
          <a:stretch>
            <a:fillRect/>
          </a:stretch>
        </p:blipFill>
        <p:spPr>
          <a:xfrm>
            <a:off x="0" y="0"/>
            <a:ext cx="12192000" cy="6858635"/>
          </a:xfrm>
          <a:prstGeom prst="rect">
            <a:avLst/>
          </a:prstGeom>
        </p:spPr>
      </p:pic>
      <p:sp>
        <p:nvSpPr>
          <p:cNvPr id="6" name="矩形 5"/>
          <p:cNvSpPr/>
          <p:nvPr/>
        </p:nvSpPr>
        <p:spPr>
          <a:xfrm>
            <a:off x="7386955" y="3746500"/>
            <a:ext cx="2037080" cy="2860675"/>
          </a:xfrm>
          <a:prstGeom prst="rect">
            <a:avLst/>
          </a:prstGeom>
          <a:noFill/>
          <a:ln w="38100">
            <a:solidFill>
              <a:srgbClr val="C00000"/>
            </a:solidFill>
            <a:prstDash val="sysDash"/>
          </a:ln>
          <a:effectLst>
            <a:glow rad="635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 name="图片 4">
            <a:extLst>
              <a:ext uri="{FF2B5EF4-FFF2-40B4-BE49-F238E27FC236}">
                <a16:creationId xmlns:a16="http://schemas.microsoft.com/office/drawing/2014/main" id="{77B9BED3-B697-4C8E-AF0E-E09FF654867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6323" y="2074127"/>
            <a:ext cx="1319093" cy="131909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2" repeatCount="indefinite" fill="hold" grpId="0" nodeType="afterEffect">
                                  <p:stCondLst>
                                    <p:cond delay="0"/>
                                  </p:stCondLst>
                                  <p:endCondLst>
                                    <p:cond evt="onNext" delay="0">
                                      <p:tgtEl>
                                        <p:sldTgt/>
                                      </p:tgtEl>
                                    </p:cond>
                                  </p:endCondLst>
                                  <p:childTnLst>
                                    <p:set>
                                      <p:cBhvr>
                                        <p:cTn id="6" dur="1" fill="hold">
                                          <p:stCondLst>
                                            <p:cond delay="0"/>
                                          </p:stCondLst>
                                        </p:cTn>
                                        <p:tgtEl>
                                          <p:spTgt spid="6"/>
                                        </p:tgtEl>
                                        <p:attrNameLst>
                                          <p:attrName>style.visibility</p:attrName>
                                        </p:attrNameLst>
                                      </p:cBhvr>
                                      <p:to>
                                        <p:strVal val="visible"/>
                                      </p:to>
                                    </p:set>
                                    <p:animEffect transition="in" filter="wheel(2)">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ldLvl="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圆角矩形 15"/>
          <p:cNvSpPr/>
          <p:nvPr/>
        </p:nvSpPr>
        <p:spPr>
          <a:xfrm>
            <a:off x="8241030" y="5352415"/>
            <a:ext cx="3840480" cy="1124585"/>
          </a:xfrm>
          <a:prstGeom prst="roundRect">
            <a:avLst/>
          </a:prstGeom>
          <a:solidFill>
            <a:schemeClr val="bg1">
              <a:lumMod val="95000"/>
            </a:schemeClr>
          </a:solidFill>
          <a:ln>
            <a:noFill/>
          </a:ln>
          <a:effectLst>
            <a:outerShdw blurRad="50800" dist="38100" dir="2700000" algn="tl" rotWithShape="0">
              <a:prstClr val="black">
                <a:alpha val="40000"/>
              </a:prst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sp>
        <p:nvSpPr>
          <p:cNvPr id="15" name="圆角矩形 14"/>
          <p:cNvSpPr/>
          <p:nvPr/>
        </p:nvSpPr>
        <p:spPr>
          <a:xfrm>
            <a:off x="4227195" y="5352415"/>
            <a:ext cx="3840480" cy="1124585"/>
          </a:xfrm>
          <a:prstGeom prst="roundRect">
            <a:avLst/>
          </a:prstGeom>
          <a:solidFill>
            <a:schemeClr val="bg1">
              <a:lumMod val="95000"/>
            </a:schemeClr>
          </a:solidFill>
          <a:ln>
            <a:noFill/>
          </a:ln>
          <a:effectLst>
            <a:outerShdw blurRad="50800" dist="38100" dir="2700000" algn="tl" rotWithShape="0">
              <a:prstClr val="black">
                <a:alpha val="40000"/>
              </a:prst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endParaRPr>
          </a:p>
        </p:txBody>
      </p:sp>
      <p:sp>
        <p:nvSpPr>
          <p:cNvPr id="9" name="圆角矩形 8"/>
          <p:cNvSpPr/>
          <p:nvPr/>
        </p:nvSpPr>
        <p:spPr>
          <a:xfrm>
            <a:off x="160020" y="5352415"/>
            <a:ext cx="3840480" cy="1124585"/>
          </a:xfrm>
          <a:prstGeom prst="roundRect">
            <a:avLst/>
          </a:prstGeom>
          <a:solidFill>
            <a:schemeClr val="bg1">
              <a:lumMod val="95000"/>
            </a:schemeClr>
          </a:solidFill>
          <a:ln>
            <a:noFill/>
          </a:ln>
          <a:effectLst>
            <a:outerShdw blurRad="50800" dist="38100" dir="2700000" algn="tl" rotWithShape="0">
              <a:prstClr val="black">
                <a:alpha val="40000"/>
              </a:prst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pic>
        <p:nvPicPr>
          <p:cNvPr id="2" name="Picture 2" descr="image.png"/>
          <p:cNvPicPr>
            <a:picLocks noChangeAspect="1"/>
          </p:cNvPicPr>
          <p:nvPr/>
        </p:nvPicPr>
        <p:blipFill>
          <a:blip r:embed="rId3"/>
          <a:stretch>
            <a:fillRect/>
          </a:stretch>
        </p:blipFill>
        <p:spPr>
          <a:xfrm>
            <a:off x="226060" y="1348105"/>
            <a:ext cx="11788140" cy="3730625"/>
          </a:xfrm>
          <a:prstGeom prst="rect">
            <a:avLst/>
          </a:prstGeom>
        </p:spPr>
      </p:pic>
      <p:sp>
        <p:nvSpPr>
          <p:cNvPr id="3" name="标题 2"/>
          <p:cNvSpPr>
            <a:spLocks noGrp="1"/>
          </p:cNvSpPr>
          <p:nvPr>
            <p:ph type="title"/>
          </p:nvPr>
        </p:nvSpPr>
        <p:spPr/>
        <p:txBody>
          <a:bodyPr/>
          <a:lstStyle/>
          <a:p>
            <a:r>
              <a:rPr lang="zh-CN" altLang="en-US" dirty="0"/>
              <a:t>健康科普</a:t>
            </a:r>
            <a:r>
              <a:rPr lang="en-US" altLang="zh-CN" dirty="0"/>
              <a:t>——</a:t>
            </a:r>
            <a:r>
              <a:rPr lang="zh-CN" dirty="0"/>
              <a:t>相约健康智能体</a:t>
            </a:r>
          </a:p>
        </p:txBody>
      </p:sp>
      <p:sp>
        <p:nvSpPr>
          <p:cNvPr id="4" name="文本框 3"/>
          <p:cNvSpPr txBox="1"/>
          <p:nvPr/>
        </p:nvSpPr>
        <p:spPr>
          <a:xfrm>
            <a:off x="0" y="826135"/>
            <a:ext cx="12192000"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2400" b="0" i="0" u="none" strike="noStrike" kern="1200" cap="none" spc="0" normalizeH="0" baseline="0" noProof="0" dirty="0">
                <a:ln>
                  <a:noFill/>
                </a:ln>
                <a:solidFill>
                  <a:srgbClr val="4472C4"/>
                </a:solidFill>
                <a:effectLst>
                  <a:outerShdw blurRad="38100" dist="25400" dir="5400000" algn="ctr" rotWithShape="0">
                    <a:srgbClr val="6E747A">
                      <a:alpha val="43000"/>
                    </a:srgbClr>
                  </a:outerShdw>
                </a:effectLst>
                <a:uLnTx/>
                <a:uFillTx/>
                <a:latin typeface="黑体" panose="02010609060101010101" pitchFamily="49" charset="-122"/>
                <a:ea typeface="黑体" panose="02010609060101010101" pitchFamily="49" charset="-122"/>
                <a:cs typeface="宋体" panose="02010600030101010101" pitchFamily="2" charset="-122"/>
              </a:rPr>
              <a:t>纸书融合</a:t>
            </a:r>
            <a:r>
              <a:rPr kumimoji="0" lang="en-US" altLang="zh-CN" sz="2400" b="0" i="0" u="none" strike="noStrike" kern="1200" cap="none" spc="0" normalizeH="0" baseline="0" noProof="0" dirty="0">
                <a:ln>
                  <a:noFill/>
                </a:ln>
                <a:solidFill>
                  <a:srgbClr val="4472C4"/>
                </a:solidFill>
                <a:effectLst>
                  <a:outerShdw blurRad="38100" dist="25400" dir="5400000" algn="ctr" rotWithShape="0">
                    <a:srgbClr val="6E747A">
                      <a:alpha val="43000"/>
                    </a:srgbClr>
                  </a:outerShdw>
                </a:effectLst>
                <a:uLnTx/>
                <a:uFillTx/>
                <a:latin typeface="黑体" panose="02010609060101010101" pitchFamily="49" charset="-122"/>
                <a:ea typeface="黑体" panose="02010609060101010101" pitchFamily="49" charset="-122"/>
                <a:cs typeface="宋体" panose="02010600030101010101" pitchFamily="2" charset="-122"/>
              </a:rPr>
              <a:t>·</a:t>
            </a:r>
            <a:r>
              <a:rPr kumimoji="0" lang="zh-CN" altLang="en-US" sz="2400" b="0" i="0" u="none" strike="noStrike" kern="1200" cap="none" spc="0" normalizeH="0" baseline="0" noProof="0" dirty="0">
                <a:ln>
                  <a:noFill/>
                </a:ln>
                <a:solidFill>
                  <a:srgbClr val="4472C4"/>
                </a:solidFill>
                <a:effectLst>
                  <a:outerShdw blurRad="38100" dist="25400" dir="5400000" algn="ctr" rotWithShape="0">
                    <a:srgbClr val="6E747A">
                      <a:alpha val="43000"/>
                    </a:srgbClr>
                  </a:outerShdw>
                </a:effectLst>
                <a:uLnTx/>
                <a:uFillTx/>
                <a:latin typeface="黑体" panose="02010609060101010101" pitchFamily="49" charset="-122"/>
                <a:ea typeface="黑体" panose="02010609060101010101" pitchFamily="49" charset="-122"/>
                <a:cs typeface="宋体" panose="02010600030101010101" pitchFamily="2" charset="-122"/>
              </a:rPr>
              <a:t>智能对话</a:t>
            </a:r>
            <a:r>
              <a:rPr kumimoji="0" lang="en-US" altLang="zh-CN" sz="2400" b="0" i="0" u="none" strike="noStrike" kern="1200" cap="none" spc="0" normalizeH="0" baseline="0" noProof="0" dirty="0">
                <a:ln>
                  <a:noFill/>
                </a:ln>
                <a:solidFill>
                  <a:srgbClr val="4472C4"/>
                </a:solidFill>
                <a:effectLst>
                  <a:outerShdw blurRad="38100" dist="25400" dir="5400000" algn="ctr" rotWithShape="0">
                    <a:srgbClr val="6E747A">
                      <a:alpha val="43000"/>
                    </a:srgbClr>
                  </a:outerShdw>
                </a:effectLst>
                <a:uLnTx/>
                <a:uFillTx/>
                <a:latin typeface="黑体" panose="02010609060101010101" pitchFamily="49" charset="-122"/>
                <a:ea typeface="黑体" panose="02010609060101010101" pitchFamily="49" charset="-122"/>
                <a:cs typeface="宋体" panose="02010600030101010101" pitchFamily="2" charset="-122"/>
              </a:rPr>
              <a:t>·</a:t>
            </a:r>
            <a:r>
              <a:rPr kumimoji="0" lang="zh-CN" altLang="en-US" sz="2400" b="0" i="0" u="none" strike="noStrike" kern="1200" cap="none" spc="0" normalizeH="0" baseline="0" noProof="0" dirty="0">
                <a:ln>
                  <a:noFill/>
                </a:ln>
                <a:solidFill>
                  <a:srgbClr val="4472C4"/>
                </a:solidFill>
                <a:effectLst>
                  <a:outerShdw blurRad="38100" dist="25400" dir="5400000" algn="ctr" rotWithShape="0">
                    <a:srgbClr val="6E747A">
                      <a:alpha val="43000"/>
                    </a:srgbClr>
                  </a:outerShdw>
                </a:effectLst>
                <a:uLnTx/>
                <a:uFillTx/>
                <a:latin typeface="黑体" panose="02010609060101010101" pitchFamily="49" charset="-122"/>
                <a:ea typeface="黑体" panose="02010609060101010101" pitchFamily="49" charset="-122"/>
                <a:cs typeface="宋体" panose="02010600030101010101" pitchFamily="2" charset="-122"/>
              </a:rPr>
              <a:t>精准服务</a:t>
            </a:r>
          </a:p>
        </p:txBody>
      </p:sp>
      <p:sp>
        <p:nvSpPr>
          <p:cNvPr id="5" name="文本框 4"/>
          <p:cNvSpPr txBox="1"/>
          <p:nvPr/>
        </p:nvSpPr>
        <p:spPr>
          <a:xfrm>
            <a:off x="281816" y="2145850"/>
            <a:ext cx="3774440" cy="2716081"/>
          </a:xfrm>
          <a:prstGeom prst="rect">
            <a:avLst/>
          </a:prstGeom>
          <a:noFill/>
        </p:spPr>
        <p:txBody>
          <a:bodyPr wrap="square"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rPr>
              <a:t>基于人卫社出版的</a:t>
            </a:r>
            <a:r>
              <a:rPr kumimoji="0" lang="en-US" altLang="zh-CN" sz="2000" b="1" i="0" u="none" strike="noStrike" kern="1200" cap="none" spc="0" normalizeH="0" baseline="0" noProof="0" dirty="0">
                <a:ln/>
                <a:solidFill>
                  <a:srgbClr val="4472C4"/>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cs typeface="宋体" panose="02010600030101010101" pitchFamily="2" charset="-122"/>
              </a:rPr>
              <a:t>《</a:t>
            </a:r>
            <a:r>
              <a:rPr kumimoji="0" lang="zh-CN" altLang="en-US" sz="2000" b="1" i="0" u="none" strike="noStrike" kern="1200" cap="none" spc="0" normalizeH="0" baseline="0" noProof="0" dirty="0">
                <a:ln/>
                <a:solidFill>
                  <a:srgbClr val="4472C4"/>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cs typeface="宋体" panose="02010600030101010101" pitchFamily="2" charset="-122"/>
              </a:rPr>
              <a:t>相约健康百科丛书</a:t>
            </a:r>
            <a:r>
              <a:rPr kumimoji="0" lang="en-US" altLang="zh-CN" sz="2000" b="1" i="0" u="none" strike="noStrike" kern="1200" cap="none" spc="0" normalizeH="0" baseline="0" noProof="0" dirty="0">
                <a:ln/>
                <a:solidFill>
                  <a:srgbClr val="4472C4"/>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cs typeface="宋体" panose="02010600030101010101" pitchFamily="2" charset="-122"/>
              </a:rPr>
              <a:t>》</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rPr>
              <a:t>权威科普图书内容。</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rPr>
              <a:t>构建医学知识库驱动的可溯源智能问答体，将健康知识精准推送至需求者的及时应用场景，破解健康科普</a:t>
            </a:r>
            <a:r>
              <a:rPr kumimoji="0" lang="en-US" altLang="zh-CN"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rPr>
              <a:t>“</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rPr>
              <a:t>知易行难</a:t>
            </a:r>
            <a:r>
              <a:rPr kumimoji="0" lang="en-US" altLang="zh-CN"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rPr>
              <a:t>”</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rPr>
              <a:t>困局。</a:t>
            </a:r>
          </a:p>
        </p:txBody>
      </p:sp>
      <p:sp>
        <p:nvSpPr>
          <p:cNvPr id="6" name="文本框 5"/>
          <p:cNvSpPr txBox="1"/>
          <p:nvPr/>
        </p:nvSpPr>
        <p:spPr>
          <a:xfrm>
            <a:off x="4227195" y="1752504"/>
            <a:ext cx="7414678" cy="118494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en-US" sz="2000" b="0" i="0" u="none" strike="noStrike" kern="1200" cap="none" spc="0" normalizeH="0" baseline="0" noProof="0" dirty="0">
                <a:ln/>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微软雅黑" panose="020B0503020204020204" pitchFamily="34" charset="-122"/>
                <a:ea typeface="微软雅黑" panose="020B0503020204020204" pitchFamily="34" charset="-122"/>
                <a:cs typeface="宋体" panose="02010600030101010101" pitchFamily="2" charset="-122"/>
              </a:rPr>
              <a:t>底层知识库</a:t>
            </a:r>
            <a:endParaRPr kumimoji="0" lang="en-US" altLang="zh-CN" sz="2000" b="0" i="0" u="none" strike="noStrike" kern="1200" cap="none" spc="0" normalizeH="0" baseline="0" noProof="0" dirty="0">
              <a:ln/>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微软雅黑" panose="020B0503020204020204" pitchFamily="34" charset="-122"/>
              <a:ea typeface="微软雅黑" panose="020B0503020204020204" pitchFamily="34" charset="-122"/>
              <a:cs typeface="宋体"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100" b="0" i="0" u="none" strike="noStrike" kern="1200" cap="none" spc="0" normalizeH="0" baseline="0" noProof="0" dirty="0">
              <a:ln/>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微软雅黑" panose="020B0503020204020204" pitchFamily="34" charset="-122"/>
              <a:ea typeface="微软雅黑" panose="020B0503020204020204" pitchFamily="34" charset="-122"/>
              <a:cs typeface="宋体"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rPr>
              <a:t>通过深度结构化标引技术，将丛书内容拆解为</a:t>
            </a:r>
            <a:r>
              <a:rPr kumimoji="0" lang="en-US" altLang="zh-CN"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rPr>
              <a:t>7000+</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rPr>
              <a:t>精准知识单元，构建动态更新的</a:t>
            </a:r>
            <a:r>
              <a:rPr kumimoji="0" lang="en-US" altLang="zh-CN"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rPr>
              <a:t>“</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rPr>
              <a:t>健康知识库</a:t>
            </a:r>
            <a:r>
              <a:rPr kumimoji="0" lang="en-US" altLang="zh-CN"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rPr>
              <a:t>”</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rPr>
              <a:t>。</a:t>
            </a:r>
          </a:p>
        </p:txBody>
      </p:sp>
      <p:sp>
        <p:nvSpPr>
          <p:cNvPr id="7" name="文本框 6"/>
          <p:cNvSpPr txBox="1"/>
          <p:nvPr/>
        </p:nvSpPr>
        <p:spPr>
          <a:xfrm>
            <a:off x="4238346" y="3289826"/>
            <a:ext cx="7443470" cy="118494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en-US" sz="2000" b="0" i="0" u="none" strike="noStrike" kern="1200" cap="none" spc="0" normalizeH="0" baseline="0" noProof="0" dirty="0">
                <a:ln/>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微软雅黑" panose="020B0503020204020204" pitchFamily="34" charset="-122"/>
                <a:ea typeface="微软雅黑" panose="020B0503020204020204" pitchFamily="34" charset="-122"/>
                <a:cs typeface="宋体" panose="02010600030101010101" pitchFamily="2" charset="-122"/>
              </a:rPr>
              <a:t>上层智能体</a:t>
            </a:r>
            <a:endParaRPr kumimoji="0" lang="en-US" altLang="zh-CN" sz="2000" b="0" i="0" u="none" strike="noStrike" kern="1200" cap="none" spc="0" normalizeH="0" baseline="0" noProof="0" dirty="0">
              <a:ln/>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微软雅黑" panose="020B0503020204020204" pitchFamily="34" charset="-122"/>
              <a:ea typeface="微软雅黑" panose="020B0503020204020204" pitchFamily="34" charset="-122"/>
              <a:cs typeface="宋体"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100" b="0" i="0" u="none" strike="noStrike" kern="1200" cap="none" spc="0" normalizeH="0" baseline="0" noProof="0" dirty="0">
              <a:ln/>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微软雅黑" panose="020B0503020204020204" pitchFamily="34" charset="-122"/>
              <a:ea typeface="微软雅黑" panose="020B0503020204020204" pitchFamily="34" charset="-122"/>
              <a:cs typeface="宋体"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rPr>
              <a:t>搭载</a:t>
            </a:r>
            <a:r>
              <a:rPr kumimoji="0" lang="en-US" altLang="zh-CN"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rPr>
              <a:t>AI</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rPr>
              <a:t>对话引擎，支持复杂多轮追问</a:t>
            </a:r>
            <a:r>
              <a:rPr kumimoji="0" lang="en-US" altLang="zh-CN"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rPr>
              <a:t>+</a:t>
            </a:r>
            <a:r>
              <a:rPr kumimoji="0" lang="zh-CN" altLang="en-US" sz="20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宋体" panose="02010600030101010101" pitchFamily="2" charset="-122"/>
              </a:rPr>
              <a:t>任务自动化处理，实现全方位健康咨询与个性化指导的一站式服务。</a:t>
            </a:r>
          </a:p>
        </p:txBody>
      </p:sp>
      <p:sp>
        <p:nvSpPr>
          <p:cNvPr id="8" name="文本框 7"/>
          <p:cNvSpPr txBox="1"/>
          <p:nvPr/>
        </p:nvSpPr>
        <p:spPr>
          <a:xfrm>
            <a:off x="259513" y="5442585"/>
            <a:ext cx="3676650" cy="9220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1800" b="0" i="0" u="none" strike="noStrike" kern="1200" cap="none" spc="0" normalizeH="0" baseline="0" noProof="0" dirty="0">
                <a:ln>
                  <a:noFill/>
                </a:ln>
                <a:solidFill>
                  <a:srgbClr val="4472C4"/>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rPr>
              <a:t>溯源可信</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18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rPr>
              <a:t>每一条回答精准关联丛书原文内容，杜绝网络不实谣言。</a:t>
            </a:r>
          </a:p>
        </p:txBody>
      </p:sp>
      <p:pic>
        <p:nvPicPr>
          <p:cNvPr id="10" name="Picture 3" descr="image.png"/>
          <p:cNvPicPr>
            <a:picLocks noChangeAspect="1"/>
          </p:cNvPicPr>
          <p:nvPr/>
        </p:nvPicPr>
        <p:blipFill>
          <a:blip r:embed="rId4"/>
          <a:stretch>
            <a:fillRect/>
          </a:stretch>
        </p:blipFill>
        <p:spPr>
          <a:xfrm>
            <a:off x="10286365" y="4611370"/>
            <a:ext cx="681990" cy="558165"/>
          </a:xfrm>
          <a:prstGeom prst="rect">
            <a:avLst/>
          </a:prstGeom>
        </p:spPr>
      </p:pic>
      <p:pic>
        <p:nvPicPr>
          <p:cNvPr id="11" name="Picture 5" descr="image.png"/>
          <p:cNvPicPr>
            <a:picLocks noChangeAspect="1"/>
          </p:cNvPicPr>
          <p:nvPr/>
        </p:nvPicPr>
        <p:blipFill>
          <a:blip r:embed="rId5"/>
          <a:stretch>
            <a:fillRect/>
          </a:stretch>
        </p:blipFill>
        <p:spPr>
          <a:xfrm>
            <a:off x="10857230" y="1050290"/>
            <a:ext cx="571500" cy="636270"/>
          </a:xfrm>
          <a:prstGeom prst="rect">
            <a:avLst/>
          </a:prstGeom>
        </p:spPr>
      </p:pic>
      <p:sp>
        <p:nvSpPr>
          <p:cNvPr id="12" name="文本框 11"/>
          <p:cNvSpPr txBox="1"/>
          <p:nvPr/>
        </p:nvSpPr>
        <p:spPr>
          <a:xfrm>
            <a:off x="4522501" y="5442584"/>
            <a:ext cx="3347085" cy="9220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1800" b="0" i="0" u="none" strike="noStrike" kern="1200" cap="none" spc="0" normalizeH="0" baseline="0" noProof="0" dirty="0">
                <a:ln>
                  <a:noFill/>
                </a:ln>
                <a:solidFill>
                  <a:srgbClr val="4472C4"/>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rPr>
              <a:t>多模态交互</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18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rPr>
              <a:t>自由切换文字、提问</a:t>
            </a:r>
            <a:r>
              <a:rPr kumimoji="0" lang="en-US" altLang="zh-CN" sz="18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rPr>
              <a:t>/</a:t>
            </a:r>
            <a:r>
              <a:rPr kumimoji="0" lang="zh-CN" altLang="en-US" sz="18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rPr>
              <a:t>回答，</a:t>
            </a:r>
            <a:endParaRPr kumimoji="0" lang="en-US" altLang="zh-CN" sz="18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18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rPr>
              <a:t>通勤路上也能</a:t>
            </a:r>
            <a:r>
              <a:rPr kumimoji="0" lang="en-US" altLang="zh-CN" sz="18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rPr>
              <a:t>“</a:t>
            </a:r>
            <a:r>
              <a:rPr kumimoji="0" lang="zh-CN" altLang="en-US" sz="18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rPr>
              <a:t>听健康</a:t>
            </a:r>
            <a:r>
              <a:rPr kumimoji="0" lang="en-US" altLang="zh-CN" sz="18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rPr>
              <a:t>”</a:t>
            </a:r>
            <a:r>
              <a:rPr kumimoji="0" lang="zh-CN" altLang="en-US" sz="18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rPr>
              <a:t>。</a:t>
            </a:r>
          </a:p>
        </p:txBody>
      </p:sp>
      <p:sp>
        <p:nvSpPr>
          <p:cNvPr id="13" name="文本框 12"/>
          <p:cNvSpPr txBox="1"/>
          <p:nvPr/>
        </p:nvSpPr>
        <p:spPr>
          <a:xfrm>
            <a:off x="8566661" y="5442585"/>
            <a:ext cx="3301365" cy="9220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1800" b="0" i="0" u="none" strike="noStrike" kern="1200" cap="none" spc="0" normalizeH="0" baseline="0" noProof="0" dirty="0">
                <a:ln>
                  <a:noFill/>
                </a:ln>
                <a:solidFill>
                  <a:srgbClr val="4472C4"/>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rPr>
              <a:t>生态延伸</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18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rPr>
              <a:t>可开放</a:t>
            </a:r>
            <a:r>
              <a:rPr kumimoji="0" lang="en-US" altLang="zh-CN" sz="18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rPr>
              <a:t>API</a:t>
            </a:r>
            <a:r>
              <a:rPr kumimoji="0" lang="zh-CN" altLang="en-US" sz="18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rPr>
              <a:t>接口，赋能医院、</a:t>
            </a:r>
            <a:endParaRPr kumimoji="0" lang="en-US" altLang="zh-CN" sz="18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1800" b="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rPr>
              <a:t>社区健康驿站终端设备。</a:t>
            </a:r>
          </a:p>
        </p:txBody>
      </p:sp>
      <p:cxnSp>
        <p:nvCxnSpPr>
          <p:cNvPr id="17" name="直接连接符 16"/>
          <p:cNvCxnSpPr/>
          <p:nvPr/>
        </p:nvCxnSpPr>
        <p:spPr>
          <a:xfrm>
            <a:off x="1524404" y="5748020"/>
            <a:ext cx="949325" cy="0"/>
          </a:xfrm>
          <a:prstGeom prst="line">
            <a:avLst/>
          </a:prstGeom>
          <a:ln w="28575" cmpd="sng">
            <a:solidFill>
              <a:schemeClr val="accent1">
                <a:shade val="50000"/>
              </a:schemeClr>
            </a:solidFill>
            <a:prstDash val="solid"/>
          </a:ln>
        </p:spPr>
        <p:style>
          <a:lnRef idx="2">
            <a:schemeClr val="accent1"/>
          </a:lnRef>
          <a:fillRef idx="0">
            <a:srgbClr val="FFFFFF"/>
          </a:fillRef>
          <a:effectRef idx="0">
            <a:srgbClr val="FFFFFF"/>
          </a:effectRef>
          <a:fontRef idx="minor">
            <a:schemeClr val="tx1"/>
          </a:fontRef>
        </p:style>
      </p:cxnSp>
      <p:cxnSp>
        <p:nvCxnSpPr>
          <p:cNvPr id="18" name="直接连接符 17"/>
          <p:cNvCxnSpPr/>
          <p:nvPr/>
        </p:nvCxnSpPr>
        <p:spPr>
          <a:xfrm>
            <a:off x="5614622" y="5748020"/>
            <a:ext cx="1157605" cy="0"/>
          </a:xfrm>
          <a:prstGeom prst="line">
            <a:avLst/>
          </a:prstGeom>
          <a:ln w="28575" cmpd="sng">
            <a:solidFill>
              <a:schemeClr val="accent1">
                <a:shade val="50000"/>
              </a:schemeClr>
            </a:solidFill>
            <a:prstDash val="solid"/>
          </a:ln>
        </p:spPr>
        <p:style>
          <a:lnRef idx="2">
            <a:schemeClr val="accent1"/>
          </a:lnRef>
          <a:fillRef idx="0">
            <a:srgbClr val="FFFFFF"/>
          </a:fillRef>
          <a:effectRef idx="0">
            <a:srgbClr val="FFFFFF"/>
          </a:effectRef>
          <a:fontRef idx="minor">
            <a:schemeClr val="tx1"/>
          </a:fontRef>
        </p:style>
      </p:cxnSp>
      <p:cxnSp>
        <p:nvCxnSpPr>
          <p:cNvPr id="19" name="直接连接符 18"/>
          <p:cNvCxnSpPr/>
          <p:nvPr/>
        </p:nvCxnSpPr>
        <p:spPr>
          <a:xfrm>
            <a:off x="9739938" y="5748020"/>
            <a:ext cx="969010" cy="0"/>
          </a:xfrm>
          <a:prstGeom prst="line">
            <a:avLst/>
          </a:prstGeom>
          <a:ln w="28575" cmpd="sng">
            <a:solidFill>
              <a:schemeClr val="accent1">
                <a:shade val="50000"/>
              </a:schemeClr>
            </a:solidFill>
            <a:prstDash val="solid"/>
          </a:ln>
        </p:spPr>
        <p:style>
          <a:lnRef idx="2">
            <a:schemeClr val="accent1"/>
          </a:lnRef>
          <a:fillRef idx="0">
            <a:srgbClr val="FFFFFF"/>
          </a:fillRef>
          <a:effectRef idx="0">
            <a:srgbClr val="FFFFFF"/>
          </a:effectRef>
          <a:fontRef idx="minor">
            <a:schemeClr val="tx1"/>
          </a:fontRef>
        </p:style>
      </p:cxn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nvPr>
        </p:nvSpPr>
        <p:spPr/>
        <p:txBody>
          <a:bodyPr/>
          <a:lstStyle/>
          <a:p>
            <a:endParaRPr lang="zh-CN" altLang="en-US"/>
          </a:p>
        </p:txBody>
      </p:sp>
      <p:pic>
        <p:nvPicPr>
          <p:cNvPr id="2" name="内容占位符 1"/>
          <p:cNvPicPr>
            <a:picLocks noGrp="1" noChangeAspect="1"/>
          </p:cNvPicPr>
          <p:nvPr>
            <p:ph idx="1"/>
          </p:nvPr>
        </p:nvPicPr>
        <p:blipFill>
          <a:blip r:embed="rId2"/>
          <a:stretch>
            <a:fillRect/>
          </a:stretch>
        </p:blipFill>
        <p:spPr>
          <a:xfrm>
            <a:off x="0" y="-635"/>
            <a:ext cx="12192000" cy="6858635"/>
          </a:xfrm>
          <a:prstGeom prst="rect">
            <a:avLst/>
          </a:prstGeom>
        </p:spPr>
      </p:pic>
      <p:sp>
        <p:nvSpPr>
          <p:cNvPr id="6" name="矩形 5"/>
          <p:cNvSpPr/>
          <p:nvPr/>
        </p:nvSpPr>
        <p:spPr>
          <a:xfrm>
            <a:off x="9634220" y="3746500"/>
            <a:ext cx="2037080" cy="2860675"/>
          </a:xfrm>
          <a:prstGeom prst="rect">
            <a:avLst/>
          </a:prstGeom>
          <a:noFill/>
          <a:ln w="38100">
            <a:solidFill>
              <a:srgbClr val="C00000"/>
            </a:solidFill>
            <a:prstDash val="sysDash"/>
          </a:ln>
          <a:effectLst>
            <a:glow rad="635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 name="图片 4">
            <a:extLst>
              <a:ext uri="{FF2B5EF4-FFF2-40B4-BE49-F238E27FC236}">
                <a16:creationId xmlns:a16="http://schemas.microsoft.com/office/drawing/2014/main" id="{1BFD6A34-FA20-45E4-B56A-1C3E7E788EA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6323" y="2074127"/>
            <a:ext cx="1319093" cy="131909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2" repeatCount="indefinite" fill="hold" grpId="0" nodeType="afterEffect">
                                  <p:stCondLst>
                                    <p:cond delay="0"/>
                                  </p:stCondLst>
                                  <p:endCondLst>
                                    <p:cond evt="onNext" delay="0">
                                      <p:tgtEl>
                                        <p:sldTgt/>
                                      </p:tgtEl>
                                    </p:cond>
                                  </p:endCondLst>
                                  <p:childTnLst>
                                    <p:set>
                                      <p:cBhvr>
                                        <p:cTn id="6" dur="1" fill="hold">
                                          <p:stCondLst>
                                            <p:cond delay="0"/>
                                          </p:stCondLst>
                                        </p:cTn>
                                        <p:tgtEl>
                                          <p:spTgt spid="6"/>
                                        </p:tgtEl>
                                        <p:attrNameLst>
                                          <p:attrName>style.visibility</p:attrName>
                                        </p:attrNameLst>
                                      </p:cBhvr>
                                      <p:to>
                                        <p:strVal val="visible"/>
                                      </p:to>
                                    </p:set>
                                    <p:animEffect transition="in" filter="wheel(2)">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ldLvl="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矩形 9"/>
          <p:cNvSpPr/>
          <p:nvPr>
            <p:custDataLst>
              <p:tags r:id="rId1"/>
            </p:custDataLst>
          </p:nvPr>
        </p:nvSpPr>
        <p:spPr>
          <a:xfrm>
            <a:off x="-3810" y="588645"/>
            <a:ext cx="4543425" cy="6386195"/>
          </a:xfrm>
          <a:prstGeom prst="rect">
            <a:avLst/>
          </a:prstGeom>
          <a:solidFill>
            <a:schemeClr val="accent1">
              <a:lumMod val="40000"/>
              <a:lumOff val="60000"/>
              <a:alpha val="2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p>
            <a:pPr>
              <a:lnSpc>
                <a:spcPct val="150000"/>
              </a:lnSpc>
            </a:pPr>
            <a:endParaRPr lang="zh-CN" altLang="en-US">
              <a:sym typeface="+mn-ea"/>
            </a:endParaRPr>
          </a:p>
        </p:txBody>
      </p:sp>
      <p:sp>
        <p:nvSpPr>
          <p:cNvPr id="3" name="标题 2"/>
          <p:cNvSpPr>
            <a:spLocks noGrp="1"/>
          </p:cNvSpPr>
          <p:nvPr>
            <p:ph type="title"/>
          </p:nvPr>
        </p:nvSpPr>
        <p:spPr/>
        <p:txBody>
          <a:bodyPr/>
          <a:lstStyle/>
          <a:p>
            <a:r>
              <a:rPr lang="zh-CN" altLang="en-US" dirty="0"/>
              <a:t>中医药</a:t>
            </a:r>
            <a:r>
              <a:rPr lang="en-US" altLang="zh-CN" dirty="0"/>
              <a:t>——</a:t>
            </a:r>
            <a:r>
              <a:rPr lang="zh-CN" altLang="en-US" dirty="0"/>
              <a:t>人卫中医助手</a:t>
            </a:r>
            <a:r>
              <a:rPr lang="en-US" altLang="zh-CN" dirty="0"/>
              <a:t>APP</a:t>
            </a:r>
          </a:p>
        </p:txBody>
      </p:sp>
      <p:sp>
        <p:nvSpPr>
          <p:cNvPr id="5" name="圆角矩形 4"/>
          <p:cNvSpPr/>
          <p:nvPr>
            <p:custDataLst>
              <p:tags r:id="rId2"/>
            </p:custDataLst>
          </p:nvPr>
        </p:nvSpPr>
        <p:spPr>
          <a:xfrm>
            <a:off x="1130300" y="3071495"/>
            <a:ext cx="584835" cy="76200"/>
          </a:xfrm>
          <a:prstGeom prst="roundRect">
            <a:avLst>
              <a:gd name="adj" fmla="val 50000"/>
            </a:avLst>
          </a:prstGeom>
          <a:solidFill>
            <a:schemeClr val="accent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pic>
        <p:nvPicPr>
          <p:cNvPr id="13" name="图片 12"/>
          <p:cNvPicPr>
            <a:picLocks noChangeAspect="1"/>
          </p:cNvPicPr>
          <p:nvPr/>
        </p:nvPicPr>
        <p:blipFill>
          <a:blip r:embed="rId4"/>
          <a:stretch>
            <a:fillRect/>
          </a:stretch>
        </p:blipFill>
        <p:spPr>
          <a:xfrm>
            <a:off x="9616440" y="932815"/>
            <a:ext cx="2399030" cy="4184015"/>
          </a:xfrm>
          <a:prstGeom prst="roundRect">
            <a:avLst>
              <a:gd name="adj" fmla="val 4173"/>
            </a:avLst>
          </a:prstGeom>
          <a:solidFill>
            <a:schemeClr val="accent1">
              <a:alpha val="20000"/>
            </a:schemeClr>
          </a:solidFill>
          <a:ln w="6350">
            <a:solidFill>
              <a:schemeClr val="accent1">
                <a:alpha val="50000"/>
              </a:schemeClr>
            </a:solidFill>
          </a:ln>
        </p:spPr>
      </p:pic>
      <p:pic>
        <p:nvPicPr>
          <p:cNvPr id="7" name="图片 6"/>
          <p:cNvPicPr>
            <a:picLocks noChangeAspect="1"/>
          </p:cNvPicPr>
          <p:nvPr/>
        </p:nvPicPr>
        <p:blipFill>
          <a:blip r:embed="rId5"/>
          <a:stretch>
            <a:fillRect/>
          </a:stretch>
        </p:blipFill>
        <p:spPr>
          <a:xfrm>
            <a:off x="4681855" y="932815"/>
            <a:ext cx="2319020" cy="4184650"/>
          </a:xfrm>
          <a:prstGeom prst="roundRect">
            <a:avLst>
              <a:gd name="adj" fmla="val 4173"/>
            </a:avLst>
          </a:prstGeom>
          <a:solidFill>
            <a:schemeClr val="accent1">
              <a:alpha val="20000"/>
            </a:schemeClr>
          </a:solidFill>
          <a:ln w="6350">
            <a:solidFill>
              <a:schemeClr val="accent1">
                <a:alpha val="50000"/>
              </a:schemeClr>
            </a:solidFill>
          </a:ln>
        </p:spPr>
      </p:pic>
      <p:pic>
        <p:nvPicPr>
          <p:cNvPr id="8" name="图片 7"/>
          <p:cNvPicPr>
            <a:picLocks noChangeAspect="1"/>
          </p:cNvPicPr>
          <p:nvPr/>
        </p:nvPicPr>
        <p:blipFill>
          <a:blip r:embed="rId6"/>
          <a:stretch>
            <a:fillRect/>
          </a:stretch>
        </p:blipFill>
        <p:spPr>
          <a:xfrm>
            <a:off x="7103110" y="963295"/>
            <a:ext cx="2411095" cy="4185285"/>
          </a:xfrm>
          <a:prstGeom prst="roundRect">
            <a:avLst>
              <a:gd name="adj" fmla="val 4173"/>
            </a:avLst>
          </a:prstGeom>
          <a:solidFill>
            <a:schemeClr val="accent1">
              <a:alpha val="20000"/>
            </a:schemeClr>
          </a:solidFill>
          <a:ln w="6350">
            <a:solidFill>
              <a:schemeClr val="accent1">
                <a:alpha val="50000"/>
              </a:schemeClr>
            </a:solidFill>
          </a:ln>
        </p:spPr>
      </p:pic>
      <p:sp>
        <p:nvSpPr>
          <p:cNvPr id="9" name="文本框 8"/>
          <p:cNvSpPr txBox="1"/>
          <p:nvPr/>
        </p:nvSpPr>
        <p:spPr>
          <a:xfrm>
            <a:off x="4819650" y="5363210"/>
            <a:ext cx="7195185" cy="1271270"/>
          </a:xfrm>
          <a:prstGeom prst="rect">
            <a:avLst/>
          </a:prstGeom>
          <a:noFill/>
        </p:spPr>
        <p:txBody>
          <a:bodyPr wrap="square">
            <a:spAutoFit/>
          </a:bodyPr>
          <a:lstStyle/>
          <a:p>
            <a:pPr>
              <a:lnSpc>
                <a:spcPct val="120000"/>
              </a:lnSpc>
            </a:pPr>
            <a:r>
              <a:rPr lang="zh-CN" altLang="en-US" sz="1600" b="1" dirty="0">
                <a:latin typeface="微软雅黑" panose="020B0503020204020204" pitchFamily="34" charset="-122"/>
                <a:ea typeface="微软雅黑" panose="020B0503020204020204" pitchFamily="34" charset="-122"/>
                <a:sym typeface="思源黑体 CN Medium" panose="020B0600000000000000" pitchFamily="34" charset="-122"/>
              </a:rPr>
              <a:t>专业服务类：</a:t>
            </a:r>
            <a:endParaRPr lang="en-US" altLang="zh-CN" sz="1600" b="1" dirty="0">
              <a:latin typeface="微软雅黑" panose="020B0503020204020204" pitchFamily="34" charset="-122"/>
              <a:ea typeface="微软雅黑" panose="020B0503020204020204" pitchFamily="34" charset="-122"/>
              <a:sym typeface="思源黑体 CN Medium" panose="020B0600000000000000" pitchFamily="34" charset="-122"/>
            </a:endParaRPr>
          </a:p>
          <a:p>
            <a:pPr>
              <a:lnSpc>
                <a:spcPct val="120000"/>
              </a:lnSpc>
            </a:pPr>
            <a:r>
              <a:rPr lang="zh-CN" altLang="en-US" sz="1600" dirty="0">
                <a:latin typeface="微软雅黑" panose="020B0503020204020204" pitchFamily="34" charset="-122"/>
                <a:ea typeface="微软雅黑" panose="020B0503020204020204" pitchFamily="34" charset="-122"/>
                <a:sym typeface="思源黑体 CN Medium" panose="020B0600000000000000" pitchFamily="34" charset="-122"/>
              </a:rPr>
              <a:t>中医、方药、针灸、推拿、养生科普、考试</a:t>
            </a:r>
          </a:p>
          <a:p>
            <a:pPr>
              <a:lnSpc>
                <a:spcPct val="120000"/>
              </a:lnSpc>
            </a:pPr>
            <a:r>
              <a:rPr lang="zh-CN" altLang="en-US" sz="1600" b="1" dirty="0">
                <a:latin typeface="微软雅黑" panose="020B0503020204020204" pitchFamily="34" charset="-122"/>
                <a:ea typeface="微软雅黑" panose="020B0503020204020204" pitchFamily="34" charset="-122"/>
                <a:sym typeface="思源黑体 CN Medium" panose="020B0600000000000000" pitchFamily="34" charset="-122"/>
              </a:rPr>
              <a:t>学习资源类：</a:t>
            </a:r>
            <a:endParaRPr lang="en-US" altLang="zh-CN" sz="1600" b="1" dirty="0">
              <a:latin typeface="微软雅黑" panose="020B0503020204020204" pitchFamily="34" charset="-122"/>
              <a:ea typeface="微软雅黑" panose="020B0503020204020204" pitchFamily="34" charset="-122"/>
              <a:sym typeface="思源黑体 CN Medium" panose="020B0600000000000000" pitchFamily="34" charset="-122"/>
            </a:endParaRPr>
          </a:p>
          <a:p>
            <a:pPr>
              <a:lnSpc>
                <a:spcPct val="120000"/>
              </a:lnSpc>
            </a:pPr>
            <a:r>
              <a:rPr lang="zh-CN" altLang="en-US" sz="1600" dirty="0">
                <a:latin typeface="微软雅黑" panose="020B0503020204020204" pitchFamily="34" charset="-122"/>
                <a:ea typeface="微软雅黑" panose="020B0503020204020204" pitchFamily="34" charset="-122"/>
                <a:sym typeface="思源黑体 CN Medium" panose="020B0600000000000000" pitchFamily="34" charset="-122"/>
              </a:rPr>
              <a:t>选课中心、课程、图书、微课、知识 </a:t>
            </a:r>
            <a:r>
              <a:rPr lang="en-US" altLang="zh-CN" sz="1600" dirty="0">
                <a:latin typeface="微软雅黑" panose="020B0503020204020204" pitchFamily="34" charset="-122"/>
                <a:ea typeface="微软雅黑" panose="020B0503020204020204" pitchFamily="34" charset="-122"/>
                <a:sym typeface="思源黑体 CN Medium" panose="020B0600000000000000" pitchFamily="34" charset="-122"/>
              </a:rPr>
              <a:t>/ </a:t>
            </a:r>
            <a:r>
              <a:rPr lang="zh-CN" altLang="en-US" sz="1600" dirty="0">
                <a:latin typeface="微软雅黑" panose="020B0503020204020204" pitchFamily="34" charset="-122"/>
                <a:ea typeface="微软雅黑" panose="020B0503020204020204" pitchFamily="34" charset="-122"/>
                <a:sym typeface="思源黑体 CN Medium" panose="020B0600000000000000" pitchFamily="34" charset="-122"/>
              </a:rPr>
              <a:t>案例库、资讯、直播（二期）等</a:t>
            </a:r>
            <a:endParaRPr lang="en-US" altLang="zh-CN" sz="1600" dirty="0">
              <a:latin typeface="微软雅黑" panose="020B0503020204020204" pitchFamily="34" charset="-122"/>
              <a:ea typeface="微软雅黑" panose="020B0503020204020204" pitchFamily="34" charset="-122"/>
              <a:sym typeface="思源黑体 CN Medium" panose="020B0600000000000000" pitchFamily="34" charset="-122"/>
            </a:endParaRPr>
          </a:p>
        </p:txBody>
      </p:sp>
      <p:pic>
        <p:nvPicPr>
          <p:cNvPr id="15" name="图片 14"/>
          <p:cNvPicPr>
            <a:picLocks noChangeAspect="1"/>
          </p:cNvPicPr>
          <p:nvPr/>
        </p:nvPicPr>
        <p:blipFill>
          <a:blip r:embed="rId7"/>
          <a:stretch>
            <a:fillRect/>
          </a:stretch>
        </p:blipFill>
        <p:spPr>
          <a:xfrm>
            <a:off x="1130300" y="845820"/>
            <a:ext cx="2275205" cy="2225675"/>
          </a:xfrm>
          <a:prstGeom prst="rect">
            <a:avLst/>
          </a:prstGeom>
        </p:spPr>
      </p:pic>
      <p:sp>
        <p:nvSpPr>
          <p:cNvPr id="12" name="文本框 11"/>
          <p:cNvSpPr txBox="1"/>
          <p:nvPr/>
        </p:nvSpPr>
        <p:spPr>
          <a:xfrm>
            <a:off x="601980" y="3406775"/>
            <a:ext cx="3502660" cy="3276600"/>
          </a:xfrm>
          <a:prstGeom prst="rect">
            <a:avLst/>
          </a:prstGeom>
          <a:noFill/>
        </p:spPr>
        <p:txBody>
          <a:bodyPr wrap="square" rtlCol="0">
            <a:spAutoFit/>
          </a:bodyPr>
          <a:lstStyle/>
          <a:p>
            <a:pPr>
              <a:lnSpc>
                <a:spcPct val="150000"/>
              </a:lnSpc>
            </a:pPr>
            <a:r>
              <a:rPr lang="zh-CN" altLang="en-US" b="1" dirty="0">
                <a:solidFill>
                  <a:schemeClr val="accent1">
                    <a:lumMod val="75000"/>
                  </a:schemeClr>
                </a:solidFill>
                <a:latin typeface="微软雅黑" panose="020B0503020204020204" pitchFamily="34" charset="-122"/>
                <a:ea typeface="微软雅黑" panose="020B0503020204020204" pitchFamily="34" charset="-122"/>
                <a:sym typeface="思源黑体 CN Medium" panose="020B0600000000000000" pitchFamily="34" charset="-122"/>
              </a:rPr>
              <a:t>定位：中医药领域的综合性知识服务平台。</a:t>
            </a:r>
          </a:p>
          <a:p>
            <a:pPr>
              <a:lnSpc>
                <a:spcPct val="150000"/>
              </a:lnSpc>
            </a:pPr>
            <a:endParaRPr lang="en-US" altLang="zh-CN" b="1" dirty="0">
              <a:solidFill>
                <a:schemeClr val="accent1">
                  <a:lumMod val="75000"/>
                </a:schemeClr>
              </a:solidFill>
              <a:latin typeface="微软雅黑" panose="020B0503020204020204" pitchFamily="34" charset="-122"/>
              <a:ea typeface="微软雅黑" panose="020B0503020204020204" pitchFamily="34" charset="-122"/>
              <a:sym typeface="思源黑体 CN Medium" panose="020B0600000000000000" pitchFamily="34" charset="-122"/>
            </a:endParaRPr>
          </a:p>
          <a:p>
            <a:pPr>
              <a:lnSpc>
                <a:spcPct val="150000"/>
              </a:lnSpc>
            </a:pPr>
            <a:r>
              <a:rPr lang="zh-CN" altLang="en-US" b="1" dirty="0">
                <a:solidFill>
                  <a:schemeClr val="accent1">
                    <a:lumMod val="75000"/>
                  </a:schemeClr>
                </a:solidFill>
                <a:latin typeface="微软雅黑" panose="020B0503020204020204" pitchFamily="34" charset="-122"/>
                <a:ea typeface="微软雅黑" panose="020B0503020204020204" pitchFamily="34" charset="-122"/>
                <a:sym typeface="思源黑体 CN Medium" panose="020B0600000000000000" pitchFamily="34" charset="-122"/>
              </a:rPr>
              <a:t>目标：构建结构化、标准化的中医药知识体系和多模态内容体系，形成“学、问、聊、购” 一体化的良性学习生态</a:t>
            </a:r>
            <a:endParaRPr lang="zh-CN" altLang="en-US">
              <a:sym typeface="+mn-ea"/>
            </a:endParaRPr>
          </a:p>
          <a:p>
            <a:endParaRPr lang="zh-CN"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联系我们</a:t>
            </a:r>
          </a:p>
        </p:txBody>
      </p:sp>
      <p:graphicFrame>
        <p:nvGraphicFramePr>
          <p:cNvPr id="3" name="表格 3">
            <a:extLst>
              <a:ext uri="{FF2B5EF4-FFF2-40B4-BE49-F238E27FC236}">
                <a16:creationId xmlns:a16="http://schemas.microsoft.com/office/drawing/2014/main" id="{F438A032-2370-44AC-B514-D482087A5672}"/>
              </a:ext>
            </a:extLst>
          </p:cNvPr>
          <p:cNvGraphicFramePr>
            <a:graphicFrameLocks noGrp="1"/>
          </p:cNvGraphicFramePr>
          <p:nvPr>
            <p:extLst>
              <p:ext uri="{D42A27DB-BD31-4B8C-83A1-F6EECF244321}">
                <p14:modId xmlns:p14="http://schemas.microsoft.com/office/powerpoint/2010/main" val="3103004517"/>
              </p:ext>
            </p:extLst>
          </p:nvPr>
        </p:nvGraphicFramePr>
        <p:xfrm>
          <a:off x="1304144" y="1984913"/>
          <a:ext cx="9563726" cy="3335125"/>
        </p:xfrm>
        <a:graphic>
          <a:graphicData uri="http://schemas.openxmlformats.org/drawingml/2006/table">
            <a:tbl>
              <a:tblPr firstRow="1" bandRow="1">
                <a:tableStyleId>{5C22544A-7EE6-4342-B048-85BDC9FD1C3A}</a:tableStyleId>
              </a:tblPr>
              <a:tblGrid>
                <a:gridCol w="2080739">
                  <a:extLst>
                    <a:ext uri="{9D8B030D-6E8A-4147-A177-3AD203B41FA5}">
                      <a16:colId xmlns:a16="http://schemas.microsoft.com/office/drawing/2014/main" val="2338507468"/>
                    </a:ext>
                  </a:extLst>
                </a:gridCol>
                <a:gridCol w="2080739">
                  <a:extLst>
                    <a:ext uri="{9D8B030D-6E8A-4147-A177-3AD203B41FA5}">
                      <a16:colId xmlns:a16="http://schemas.microsoft.com/office/drawing/2014/main" val="2120182919"/>
                    </a:ext>
                  </a:extLst>
                </a:gridCol>
                <a:gridCol w="3061416">
                  <a:extLst>
                    <a:ext uri="{9D8B030D-6E8A-4147-A177-3AD203B41FA5}">
                      <a16:colId xmlns:a16="http://schemas.microsoft.com/office/drawing/2014/main" val="3590551850"/>
                    </a:ext>
                  </a:extLst>
                </a:gridCol>
                <a:gridCol w="2340832">
                  <a:extLst>
                    <a:ext uri="{9D8B030D-6E8A-4147-A177-3AD203B41FA5}">
                      <a16:colId xmlns:a16="http://schemas.microsoft.com/office/drawing/2014/main" val="2401347012"/>
                    </a:ext>
                  </a:extLst>
                </a:gridCol>
              </a:tblGrid>
              <a:tr h="667025">
                <a:tc>
                  <a:txBody>
                    <a:bodyPr/>
                    <a:lstStyle/>
                    <a:p>
                      <a:pPr algn="ctr">
                        <a:lnSpc>
                          <a:spcPct val="150000"/>
                        </a:lnSpc>
                      </a:pPr>
                      <a:r>
                        <a:rPr lang="zh-CN" altLang="en-US" b="1" dirty="0">
                          <a:latin typeface="微软雅黑" panose="020B0503020204020204" pitchFamily="34" charset="-122"/>
                          <a:ea typeface="微软雅黑" panose="020B0503020204020204" pitchFamily="34" charset="-122"/>
                        </a:rPr>
                        <a:t>业务部门</a:t>
                      </a:r>
                    </a:p>
                  </a:txBody>
                  <a:tcPr/>
                </a:tc>
                <a:tc>
                  <a:txBody>
                    <a:bodyPr/>
                    <a:lstStyle/>
                    <a:p>
                      <a:pPr algn="ctr">
                        <a:lnSpc>
                          <a:spcPct val="150000"/>
                        </a:lnSpc>
                      </a:pPr>
                      <a:r>
                        <a:rPr lang="zh-CN" altLang="en-US" b="1" dirty="0">
                          <a:latin typeface="微软雅黑" panose="020B0503020204020204" pitchFamily="34" charset="-122"/>
                          <a:ea typeface="微软雅黑" panose="020B0503020204020204" pitchFamily="34" charset="-122"/>
                        </a:rPr>
                        <a:t>负责人</a:t>
                      </a:r>
                    </a:p>
                  </a:txBody>
                  <a:tcPr/>
                </a:tc>
                <a:tc>
                  <a:txBody>
                    <a:bodyPr/>
                    <a:lstStyle/>
                    <a:p>
                      <a:pPr algn="ctr">
                        <a:lnSpc>
                          <a:spcPct val="150000"/>
                        </a:lnSpc>
                      </a:pPr>
                      <a:r>
                        <a:rPr lang="zh-CN" altLang="en-US" b="1" dirty="0">
                          <a:latin typeface="微软雅黑" panose="020B0503020204020204" pitchFamily="34" charset="-122"/>
                          <a:ea typeface="微软雅黑" panose="020B0503020204020204" pitchFamily="34" charset="-122"/>
                        </a:rPr>
                        <a:t>办公电话</a:t>
                      </a:r>
                    </a:p>
                  </a:txBody>
                  <a:tcPr/>
                </a:tc>
                <a:tc>
                  <a:txBody>
                    <a:bodyPr/>
                    <a:lstStyle/>
                    <a:p>
                      <a:pPr algn="ctr">
                        <a:lnSpc>
                          <a:spcPct val="150000"/>
                        </a:lnSpc>
                      </a:pPr>
                      <a:r>
                        <a:rPr lang="zh-CN" altLang="en-US" b="1" dirty="0">
                          <a:latin typeface="微软雅黑" panose="020B0503020204020204" pitchFamily="34" charset="-122"/>
                          <a:ea typeface="微软雅黑" panose="020B0503020204020204" pitchFamily="34" charset="-122"/>
                        </a:rPr>
                        <a:t>邮箱</a:t>
                      </a:r>
                    </a:p>
                  </a:txBody>
                  <a:tcPr/>
                </a:tc>
                <a:extLst>
                  <a:ext uri="{0D108BD9-81ED-4DB2-BD59-A6C34878D82A}">
                    <a16:rowId xmlns:a16="http://schemas.microsoft.com/office/drawing/2014/main" val="735799619"/>
                  </a:ext>
                </a:extLst>
              </a:tr>
              <a:tr h="667025">
                <a:tc>
                  <a:txBody>
                    <a:bodyPr/>
                    <a:lstStyle/>
                    <a:p>
                      <a:pPr algn="ctr">
                        <a:lnSpc>
                          <a:spcPct val="150000"/>
                        </a:lnSpc>
                      </a:pPr>
                      <a:r>
                        <a:rPr lang="zh-CN" altLang="en-US" dirty="0">
                          <a:latin typeface="微软雅黑" panose="020B0503020204020204" pitchFamily="34" charset="-122"/>
                          <a:ea typeface="微软雅黑" panose="020B0503020204020204" pitchFamily="34" charset="-122"/>
                        </a:rPr>
                        <a:t>数字综合管理部</a:t>
                      </a:r>
                    </a:p>
                  </a:txBody>
                  <a:tcPr/>
                </a:tc>
                <a:tc>
                  <a:txBody>
                    <a:bodyPr/>
                    <a:lstStyle/>
                    <a:p>
                      <a:pPr algn="ctr">
                        <a:lnSpc>
                          <a:spcPct val="150000"/>
                        </a:lnSpc>
                      </a:pPr>
                      <a:r>
                        <a:rPr lang="zh-CN" altLang="en-US" dirty="0">
                          <a:latin typeface="微软雅黑" panose="020B0503020204020204" pitchFamily="34" charset="-122"/>
                          <a:ea typeface="微软雅黑" panose="020B0503020204020204" pitchFamily="34" charset="-122"/>
                        </a:rPr>
                        <a:t>孙   玥</a:t>
                      </a:r>
                    </a:p>
                  </a:txBody>
                  <a:tcPr/>
                </a:tc>
                <a:tc>
                  <a:txBody>
                    <a:bodyPr/>
                    <a:lstStyle/>
                    <a:p>
                      <a:pPr algn="ctr">
                        <a:lnSpc>
                          <a:spcPct val="150000"/>
                        </a:lnSpc>
                      </a:pPr>
                      <a:r>
                        <a:rPr lang="en-US" altLang="zh-CN" dirty="0">
                          <a:latin typeface="微软雅黑" panose="020B0503020204020204" pitchFamily="34" charset="-122"/>
                          <a:ea typeface="微软雅黑" panose="020B0503020204020204" pitchFamily="34" charset="-122"/>
                        </a:rPr>
                        <a:t>010-59787182</a:t>
                      </a:r>
                      <a:endParaRPr lang="zh-CN" altLang="en-US" dirty="0">
                        <a:latin typeface="微软雅黑" panose="020B0503020204020204" pitchFamily="34" charset="-122"/>
                        <a:ea typeface="微软雅黑" panose="020B0503020204020204" pitchFamily="34" charset="-122"/>
                      </a:endParaRPr>
                    </a:p>
                  </a:txBody>
                  <a:tcPr/>
                </a:tc>
                <a:tc>
                  <a:txBody>
                    <a:bodyPr/>
                    <a:lstStyle/>
                    <a:p>
                      <a:pPr algn="ctr">
                        <a:lnSpc>
                          <a:spcPct val="150000"/>
                        </a:lnSpc>
                      </a:pPr>
                      <a:r>
                        <a:rPr lang="en-US" altLang="zh-CN" dirty="0">
                          <a:latin typeface="微软雅黑" panose="020B0503020204020204" pitchFamily="34" charset="-122"/>
                          <a:ea typeface="微软雅黑" panose="020B0503020204020204" pitchFamily="34" charset="-122"/>
                        </a:rPr>
                        <a:t>suny@pmph.com</a:t>
                      </a:r>
                      <a:endParaRPr lang="zh-CN" altLang="en-US" dirty="0">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2858605324"/>
                  </a:ext>
                </a:extLst>
              </a:tr>
              <a:tr h="667025">
                <a:tc>
                  <a:txBody>
                    <a:bodyPr/>
                    <a:lstStyle/>
                    <a:p>
                      <a:pPr algn="ctr">
                        <a:lnSpc>
                          <a:spcPct val="150000"/>
                        </a:lnSpc>
                      </a:pPr>
                      <a:r>
                        <a:rPr lang="zh-CN" altLang="en-US" dirty="0">
                          <a:latin typeface="微软雅黑" panose="020B0503020204020204" pitchFamily="34" charset="-122"/>
                          <a:ea typeface="微软雅黑" panose="020B0503020204020204" pitchFamily="34" charset="-122"/>
                        </a:rPr>
                        <a:t>数字技术部</a:t>
                      </a:r>
                    </a:p>
                  </a:txBody>
                  <a:tcPr/>
                </a:tc>
                <a:tc>
                  <a:txBody>
                    <a:bodyPr/>
                    <a:lstStyle/>
                    <a:p>
                      <a:pPr algn="ctr">
                        <a:lnSpc>
                          <a:spcPct val="150000"/>
                        </a:lnSpc>
                      </a:pPr>
                      <a:r>
                        <a:rPr lang="zh-CN" altLang="en-US" dirty="0">
                          <a:latin typeface="微软雅黑" panose="020B0503020204020204" pitchFamily="34" charset="-122"/>
                          <a:ea typeface="微软雅黑" panose="020B0503020204020204" pitchFamily="34" charset="-122"/>
                        </a:rPr>
                        <a:t>陈永刚</a:t>
                      </a:r>
                    </a:p>
                  </a:txBody>
                  <a:tcPr/>
                </a:tc>
                <a:tc>
                  <a:txBody>
                    <a:bodyPr/>
                    <a:lstStyle/>
                    <a:p>
                      <a:pPr algn="ctr">
                        <a:lnSpc>
                          <a:spcPct val="150000"/>
                        </a:lnSpc>
                      </a:pPr>
                      <a:r>
                        <a:rPr lang="en-US" altLang="zh-CN" dirty="0">
                          <a:latin typeface="微软雅黑" panose="020B0503020204020204" pitchFamily="34" charset="-122"/>
                          <a:ea typeface="微软雅黑" panose="020B0503020204020204" pitchFamily="34" charset="-122"/>
                        </a:rPr>
                        <a:t>010-59787437</a:t>
                      </a:r>
                      <a:endParaRPr lang="zh-CN" altLang="en-US" dirty="0">
                        <a:latin typeface="微软雅黑" panose="020B0503020204020204" pitchFamily="34" charset="-122"/>
                        <a:ea typeface="微软雅黑" panose="020B0503020204020204" pitchFamily="34" charset="-122"/>
                      </a:endParaRPr>
                    </a:p>
                  </a:txBody>
                  <a:tcPr/>
                </a:tc>
                <a:tc>
                  <a:txBody>
                    <a:bodyPr/>
                    <a:lstStyle/>
                    <a:p>
                      <a:pPr algn="ctr">
                        <a:lnSpc>
                          <a:spcPct val="150000"/>
                        </a:lnSpc>
                      </a:pPr>
                      <a:r>
                        <a:rPr lang="en-US" altLang="zh-CN" dirty="0">
                          <a:latin typeface="微软雅黑" panose="020B0503020204020204" pitchFamily="34" charset="-122"/>
                          <a:ea typeface="微软雅黑" panose="020B0503020204020204" pitchFamily="34" charset="-122"/>
                        </a:rPr>
                        <a:t>cyg@pmph.com</a:t>
                      </a:r>
                      <a:endParaRPr lang="zh-CN" altLang="en-US" dirty="0">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3251103829"/>
                  </a:ext>
                </a:extLst>
              </a:tr>
              <a:tr h="667025">
                <a:tc>
                  <a:txBody>
                    <a:bodyPr/>
                    <a:lstStyle/>
                    <a:p>
                      <a:pPr algn="ctr">
                        <a:lnSpc>
                          <a:spcPct val="150000"/>
                        </a:lnSpc>
                      </a:pPr>
                      <a:r>
                        <a:rPr lang="zh-CN" altLang="en-US" dirty="0">
                          <a:latin typeface="微软雅黑" panose="020B0503020204020204" pitchFamily="34" charset="-122"/>
                          <a:ea typeface="微软雅黑" panose="020B0503020204020204" pitchFamily="34" charset="-122"/>
                        </a:rPr>
                        <a:t>数字内容部</a:t>
                      </a:r>
                    </a:p>
                  </a:txBody>
                  <a:tcPr/>
                </a:tc>
                <a:tc>
                  <a:txBody>
                    <a:bodyPr/>
                    <a:lstStyle/>
                    <a:p>
                      <a:pPr algn="ctr">
                        <a:lnSpc>
                          <a:spcPct val="150000"/>
                        </a:lnSpc>
                      </a:pPr>
                      <a:r>
                        <a:rPr lang="zh-CN" altLang="en-US" dirty="0">
                          <a:latin typeface="微软雅黑" panose="020B0503020204020204" pitchFamily="34" charset="-122"/>
                          <a:ea typeface="微软雅黑" panose="020B0503020204020204" pitchFamily="34" charset="-122"/>
                        </a:rPr>
                        <a:t>董良广</a:t>
                      </a:r>
                    </a:p>
                  </a:txBody>
                  <a:tcPr/>
                </a:tc>
                <a:tc>
                  <a:txBody>
                    <a:bodyPr/>
                    <a:lstStyle/>
                    <a:p>
                      <a:pPr algn="ctr">
                        <a:lnSpc>
                          <a:spcPct val="150000"/>
                        </a:lnSpc>
                      </a:pPr>
                      <a:r>
                        <a:rPr lang="en-US" altLang="zh-CN" dirty="0">
                          <a:latin typeface="微软雅黑" panose="020B0503020204020204" pitchFamily="34" charset="-122"/>
                          <a:ea typeface="微软雅黑" panose="020B0503020204020204" pitchFamily="34" charset="-122"/>
                        </a:rPr>
                        <a:t>010-59787216</a:t>
                      </a:r>
                      <a:endParaRPr lang="zh-CN" altLang="en-US" dirty="0">
                        <a:latin typeface="微软雅黑" panose="020B0503020204020204" pitchFamily="34" charset="-122"/>
                        <a:ea typeface="微软雅黑" panose="020B0503020204020204" pitchFamily="34" charset="-122"/>
                      </a:endParaRPr>
                    </a:p>
                  </a:txBody>
                  <a:tcPr/>
                </a:tc>
                <a:tc>
                  <a:txBody>
                    <a:bodyPr/>
                    <a:lstStyle/>
                    <a:p>
                      <a:pPr algn="ctr">
                        <a:lnSpc>
                          <a:spcPct val="150000"/>
                        </a:lnSpc>
                      </a:pPr>
                      <a:r>
                        <a:rPr lang="en-US" altLang="zh-CN" dirty="0">
                          <a:latin typeface="微软雅黑" panose="020B0503020204020204" pitchFamily="34" charset="-122"/>
                          <a:ea typeface="微软雅黑" panose="020B0503020204020204" pitchFamily="34" charset="-122"/>
                        </a:rPr>
                        <a:t>dlg@pmph.com</a:t>
                      </a:r>
                      <a:endParaRPr lang="zh-CN" altLang="en-US" dirty="0">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1312035308"/>
                  </a:ext>
                </a:extLst>
              </a:tr>
              <a:tr h="667025">
                <a:tc>
                  <a:txBody>
                    <a:bodyPr/>
                    <a:lstStyle/>
                    <a:p>
                      <a:pPr algn="ctr">
                        <a:lnSpc>
                          <a:spcPct val="150000"/>
                        </a:lnSpc>
                      </a:pPr>
                      <a:r>
                        <a:rPr lang="zh-CN" altLang="en-US" dirty="0">
                          <a:latin typeface="微软雅黑" panose="020B0503020204020204" pitchFamily="34" charset="-122"/>
                          <a:ea typeface="微软雅黑" panose="020B0503020204020204" pitchFamily="34" charset="-122"/>
                        </a:rPr>
                        <a:t>数字运营部</a:t>
                      </a:r>
                    </a:p>
                  </a:txBody>
                  <a:tcPr/>
                </a:tc>
                <a:tc>
                  <a:txBody>
                    <a:bodyPr/>
                    <a:lstStyle/>
                    <a:p>
                      <a:pPr algn="ctr">
                        <a:lnSpc>
                          <a:spcPct val="150000"/>
                        </a:lnSpc>
                      </a:pPr>
                      <a:r>
                        <a:rPr lang="zh-CN" altLang="en-US" dirty="0">
                          <a:latin typeface="微软雅黑" panose="020B0503020204020204" pitchFamily="34" charset="-122"/>
                          <a:ea typeface="微软雅黑" panose="020B0503020204020204" pitchFamily="34" charset="-122"/>
                        </a:rPr>
                        <a:t>任   刚</a:t>
                      </a:r>
                    </a:p>
                  </a:txBody>
                  <a:tcPr/>
                </a:tc>
                <a:tc>
                  <a:txBody>
                    <a:bodyPr/>
                    <a:lstStyle/>
                    <a:p>
                      <a:pPr algn="ctr">
                        <a:lnSpc>
                          <a:spcPct val="150000"/>
                        </a:lnSpc>
                      </a:pPr>
                      <a:r>
                        <a:rPr lang="en-US" altLang="zh-CN" dirty="0">
                          <a:latin typeface="微软雅黑" panose="020B0503020204020204" pitchFamily="34" charset="-122"/>
                          <a:ea typeface="微软雅黑" panose="020B0503020204020204" pitchFamily="34" charset="-122"/>
                        </a:rPr>
                        <a:t>010-59787125</a:t>
                      </a:r>
                      <a:endParaRPr lang="zh-CN" altLang="en-US" dirty="0">
                        <a:latin typeface="微软雅黑" panose="020B0503020204020204" pitchFamily="34" charset="-122"/>
                        <a:ea typeface="微软雅黑" panose="020B0503020204020204" pitchFamily="34" charset="-122"/>
                      </a:endParaRPr>
                    </a:p>
                  </a:txBody>
                  <a:tcPr/>
                </a:tc>
                <a:tc>
                  <a:txBody>
                    <a:bodyPr/>
                    <a:lstStyle/>
                    <a:p>
                      <a:pPr algn="ctr">
                        <a:lnSpc>
                          <a:spcPct val="150000"/>
                        </a:lnSpc>
                      </a:pPr>
                      <a:r>
                        <a:rPr lang="en-US" altLang="zh-CN" dirty="0">
                          <a:latin typeface="微软雅黑" panose="020B0503020204020204" pitchFamily="34" charset="-122"/>
                          <a:ea typeface="微软雅黑" panose="020B0503020204020204" pitchFamily="34" charset="-122"/>
                        </a:rPr>
                        <a:t>rg@pmph.com</a:t>
                      </a:r>
                      <a:endParaRPr lang="zh-CN" altLang="en-US" dirty="0">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3895251885"/>
                  </a:ext>
                </a:extLst>
              </a:tr>
            </a:tbl>
          </a:graphicData>
        </a:graphic>
      </p:graphicFrame>
    </p:spTree>
    <p:extLst>
      <p:ext uri="{BB962C8B-B14F-4D97-AF65-F5344CB8AC3E}">
        <p14:creationId xmlns:p14="http://schemas.microsoft.com/office/powerpoint/2010/main" val="30752374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464307" y="729625"/>
            <a:ext cx="11299709" cy="4423775"/>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zh-CN" altLang="en-US" sz="4800" b="1" i="0" u="none" strike="noStrike" kern="1200" cap="none" spc="0" normalizeH="0" baseline="0" noProof="0" dirty="0">
                <a:ln>
                  <a:noFill/>
                </a:ln>
                <a:solidFill>
                  <a:prstClr val="white"/>
                </a:solidFill>
                <a:effectLst/>
                <a:uLnTx/>
                <a:uFillTx/>
                <a:latin typeface="方正小标宋简体" panose="02000000000000000000" pitchFamily="2" charset="-122"/>
                <a:ea typeface="方正小标宋简体" panose="02000000000000000000" pitchFamily="2" charset="-122"/>
                <a:cs typeface="+mn-cs"/>
              </a:rPr>
              <a:t>衷心感谢各位领导和专家</a:t>
            </a:r>
            <a:endParaRPr kumimoji="0" lang="en-US" altLang="zh-CN" sz="4800" b="1" i="0" u="none" strike="noStrike" kern="1200" cap="none" spc="0" normalizeH="0" baseline="0" noProof="0" dirty="0">
              <a:ln>
                <a:noFill/>
              </a:ln>
              <a:solidFill>
                <a:prstClr val="white"/>
              </a:solidFill>
              <a:effectLst/>
              <a:uLnTx/>
              <a:uFillTx/>
              <a:latin typeface="方正小标宋简体" panose="02000000000000000000" pitchFamily="2" charset="-122"/>
              <a:ea typeface="方正小标宋简体" panose="02000000000000000000" pitchFamily="2" charset="-122"/>
              <a:cs typeface="+mn-cs"/>
            </a:endParaRP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zh-CN" altLang="en-US" sz="4800" b="1" i="0" u="none" strike="noStrike" kern="1200" cap="none" spc="0" normalizeH="0" baseline="0" noProof="0" dirty="0">
                <a:ln>
                  <a:noFill/>
                </a:ln>
                <a:solidFill>
                  <a:prstClr val="white"/>
                </a:solidFill>
                <a:effectLst/>
                <a:uLnTx/>
                <a:uFillTx/>
                <a:latin typeface="方正小标宋简体" panose="02000000000000000000" pitchFamily="2" charset="-122"/>
                <a:ea typeface="方正小标宋简体" panose="02000000000000000000" pitchFamily="2" charset="-122"/>
                <a:cs typeface="+mn-cs"/>
              </a:rPr>
              <a:t>对人卫社各项工作的指导和大力支持</a:t>
            </a:r>
            <a:endParaRPr kumimoji="0" lang="en-US" altLang="zh-CN" sz="4800" b="1" i="0" u="none" strike="noStrike" kern="1200" cap="none" spc="0" normalizeH="0" baseline="0" noProof="0" dirty="0">
              <a:ln>
                <a:noFill/>
              </a:ln>
              <a:solidFill>
                <a:prstClr val="white"/>
              </a:solidFill>
              <a:effectLst/>
              <a:uLnTx/>
              <a:uFillTx/>
              <a:latin typeface="方正小标宋简体" panose="02000000000000000000" pitchFamily="2" charset="-122"/>
              <a:ea typeface="方正小标宋简体" panose="02000000000000000000" pitchFamily="2" charset="-122"/>
              <a:cs typeface="+mn-cs"/>
            </a:endParaRPr>
          </a:p>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altLang="zh-CN" sz="4800" b="1" i="0" u="none" strike="noStrike" kern="1200" cap="none" spc="0" normalizeH="0" baseline="0" noProof="0" dirty="0">
              <a:ln>
                <a:noFill/>
              </a:ln>
              <a:solidFill>
                <a:prstClr val="white"/>
              </a:solidFill>
              <a:effectLst/>
              <a:uLnTx/>
              <a:uFillTx/>
              <a:latin typeface="方正小标宋简体" panose="02000000000000000000" pitchFamily="2" charset="-122"/>
              <a:ea typeface="方正小标宋简体" panose="02000000000000000000" pitchFamily="2" charset="-122"/>
              <a:cs typeface="+mn-cs"/>
            </a:endParaRP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zh-CN" altLang="en-US" sz="4800" b="1" i="0" u="none" strike="noStrike" kern="1200" cap="none" spc="0" normalizeH="0" baseline="0" noProof="0" dirty="0">
                <a:ln>
                  <a:noFill/>
                </a:ln>
                <a:solidFill>
                  <a:prstClr val="white"/>
                </a:solidFill>
                <a:effectLst/>
                <a:uLnTx/>
                <a:uFillTx/>
                <a:latin typeface="方正小标宋简体" panose="02000000000000000000" pitchFamily="2" charset="-122"/>
                <a:ea typeface="方正小标宋简体" panose="02000000000000000000" pitchFamily="2" charset="-122"/>
                <a:cs typeface="+mn-cs"/>
              </a:rPr>
              <a:t>敬请批评指导，谢谢</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COMMONDATA" val="eyJoZGlkIjoiZjFkOWI1MzJlOTRiMTBmYzk2ZWFkMTQ4YzMzZjQ1N2QifQ=="/>
  <p:tag name="RESOURCE_RECORD_KEY" val="{&quot;12&quot;:[25087832],&quot;29&quot;:[50000072,50000124],&quot;65&quot;:[20235174],&quot;70&quot;:[3333549]}"/>
</p:tagLst>
</file>

<file path=ppt/tags/tag2.xml><?xml version="1.0" encoding="utf-8"?>
<p:tagLst xmlns:a="http://schemas.openxmlformats.org/drawingml/2006/main" xmlns:r="http://schemas.openxmlformats.org/officeDocument/2006/relationships" xmlns:p="http://schemas.openxmlformats.org/presentationml/2006/main">
  <p:tag name="KSO_WM_SLIDE_ID" val="diagram20235174_1"/>
  <p:tag name="KSO_WM_TEMPLATE_SUBCATEGORY" val="0"/>
  <p:tag name="KSO_WM_TEMPLATE_MASTER_TYPE" val="0"/>
  <p:tag name="KSO_WM_TEMPLATE_COLOR_TYPE" val="0"/>
  <p:tag name="KSO_WM_SLIDE_ITEM_CNT" val="2"/>
  <p:tag name="KSO_WM_SLIDE_INDEX" val="1"/>
  <p:tag name="KSO_WM_TAG_VERSION" val="3.0"/>
  <p:tag name="KSO_WM_BEAUTIFY_FLAG" val="#wm#"/>
  <p:tag name="KSO_WM_TEMPLATE_CATEGORY" val="diagram"/>
  <p:tag name="KSO_WM_TEMPLATE_INDEX" val="20235174"/>
  <p:tag name="KSO_WM_SLIDE_TYPE" val="text"/>
  <p:tag name="KSO_WM_SLIDE_SUBTYPE" val="diag"/>
  <p:tag name="KSO_WM_SLIDE_SIZE" val="850.25*385.5"/>
  <p:tag name="KSO_WM_SLIDE_POSITION" val="54.8*113.45"/>
  <p:tag name="KSO_WM_SLIDE_LAYOUT" val="a_l"/>
  <p:tag name="KSO_WM_SLIDE_LAYOUT_CNT" val="1_1"/>
  <p:tag name="KSO_WM_SPECIAL_SOURCE" val="bdnull"/>
  <p:tag name="KSO_WM_DIAGRAM_GROUP_CODE" val="l1-1"/>
  <p:tag name="KSO_WM_SLIDE_DIAGTYPE" val="l"/>
  <p:tag name="RESOURCE_RECORD_KEY" val="{&quot;65&quot;:[20235174],&quot;70&quot;:[3333549]}"/>
</p:tagLst>
</file>

<file path=ppt/tags/tag3.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30"/>
  <p:tag name="KSO_WM_UNIT_HIGHLIGHT" val="0"/>
  <p:tag name="KSO_WM_UNIT_COMPATIBLE" val="0"/>
  <p:tag name="KSO_WM_UNIT_DIAGRAM_ISNUMVISUAL" val="0"/>
  <p:tag name="KSO_WM_UNIT_DIAGRAM_ISREFERUNIT" val="0"/>
  <p:tag name="KSO_WM_UNIT_TYPE" val="a"/>
  <p:tag name="KSO_WM_UNIT_INDEX" val="1"/>
  <p:tag name="KSO_WM_UNIT_ID" val="diagram20235174_1*a*1"/>
  <p:tag name="KSO_WM_TEMPLATE_CATEGORY" val="diagram"/>
  <p:tag name="KSO_WM_TEMPLATE_INDEX" val="20235174"/>
  <p:tag name="KSO_WM_UNIT_LAYERLEVEL" val="1"/>
  <p:tag name="KSO_WM_TAG_VERSION" val="3.0"/>
  <p:tag name="KSO_WM_BEAUTIFY_FLAG" val="#wm#"/>
  <p:tag name="KSO_WM_DIAGRAM_GROUP_CODE" val="l1-1"/>
  <p:tag name="KSO_WM_UNIT_PRESET_TEXT" val="单击此处添加标题"/>
  <p:tag name="KSO_WM_UNIT_TEXT_TYPE" val="1"/>
  <p:tag name="KSO_WM_UNIT_TEXT_FILL_FORE_SCHEMECOLOR_INDEX" val="13"/>
  <p:tag name="KSO_WM_UNIT_TEXT_FILL_TYPE" val="1"/>
  <p:tag name="KSO_WM_UNIT_USESOURCEFORMAT_APPLY" val="0"/>
</p:tagLst>
</file>

<file path=ppt/tags/tag4.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2_1"/>
  <p:tag name="KSO_WM_UNIT_ID" val="diagram20235162_1*l_h_f*1_2_1"/>
  <p:tag name="KSO_WM_TEMPLATE_CATEGORY" val="diagram"/>
  <p:tag name="KSO_WM_TEMPLATE_INDEX" val="20235162"/>
  <p:tag name="KSO_WM_UNIT_LAYERLEVEL" val="1_1_1"/>
  <p:tag name="KSO_WM_TAG_VERSION" val="3.0"/>
  <p:tag name="KSO_WM_DIAGRAM_MAX_ITEMCNT" val="4"/>
  <p:tag name="KSO_WM_DIAGRAM_MIN_ITEMCNT" val="2"/>
  <p:tag name="KSO_WM_DIAGRAM_VIRTUALLY_FRAME" val="{&quot;height&quot;:420.05,&quot;left&quot;:54.77496062992126,&quot;top&quot;:113.45,&quot;width&quot;:850.3000787401576}"/>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207"/>
  <p:tag name="KSO_WM_UNIT_TEXT_TYPE" val="1"/>
  <p:tag name="KSO_WM_UNIT_TEXT_LAYER_COUNT" val="1"/>
  <p:tag name="KSO_WM_DIAGRAM_VERSION" val="3"/>
  <p:tag name="KSO_WM_DIAGRAM_COLOR_TRICK" val="1"/>
  <p:tag name="KSO_WM_DIAGRAM_COLOR_TEXT_CAN_REMOVE" val="n"/>
  <p:tag name="KSO_WM_BEAUTIFY_FLAG" val="#wm#"/>
  <p:tag name="KSO_WM_UNIT_PRESET_TEXT" val="单击此处添加文本具体内容，简明扼要地阐述您的观点。根据需要可酌情增减文字，以便观者准确地理解您传达的思想。单击此处添加文本具体内容，简明扼要地阐述您的观点。根据需要可酌情增减文字，以便观者准确地理解您传达的思想。单击此处添加文本具体内容，简明扼要地阐述您的观点"/>
  <p:tag name="KSO_WM_UNIT_TEXT_FILL_FORE_SCHEMECOLOR_INDEX" val="1"/>
  <p:tag name="KSO_WM_UNIT_TEXT_FILL_TYPE" val="1"/>
  <p:tag name="KSO_WM_DIAGRAM_USE_COLOR_VALUE" val="{&quot;color_scheme&quot;:1,&quot;color_type&quot;:1,&quot;theme_color_indexes&quot;:[5,6,5,6,5,6]}"/>
</p:tagLst>
</file>

<file path=ppt/tags/tag5.xml><?xml version="1.0" encoding="utf-8"?>
<p:tagLst xmlns:a="http://schemas.openxmlformats.org/drawingml/2006/main" xmlns:r="http://schemas.openxmlformats.org/officeDocument/2006/relationships" xmlns:p="http://schemas.openxmlformats.org/presentationml/2006/main">
  <p:tag name="KSO_WM_SLIDE_ID" val="custom40493002_1"/>
  <p:tag name="KSO_WM_TEMPLATE_SUBCATEGORY" val="0"/>
  <p:tag name="KSO_WM_TEMPLATE_MASTER_TYPE" val="0"/>
  <p:tag name="KSO_WM_TEMPLATE_COLOR_TYPE" val="0"/>
  <p:tag name="KSO_WM_SLIDE_TYPE" val="text"/>
  <p:tag name="KSO_WM_SLIDE_SUBTYPE" val="picTxt"/>
  <p:tag name="KSO_WM_SLIDE_ITEM_CNT" val="0"/>
  <p:tag name="KSO_WM_SLIDE_INDEX" val="1"/>
  <p:tag name="KSO_WM_SLIDE_SIZE" val="864*459"/>
  <p:tag name="KSO_WM_SLIDE_POSITION" val="48*47"/>
  <p:tag name="KSO_WM_TAG_VERSION" val="3.0"/>
  <p:tag name="KSO_WM_BEAUTIFY_FLAG" val="#wm#"/>
  <p:tag name="KSO_WM_TEMPLATE_CATEGORY" val="diagram"/>
  <p:tag name="KSO_WM_TEMPLATE_INDEX" val="20231643"/>
  <p:tag name="KSO_WM_SLIDE_LAYOUT" val="a_f"/>
  <p:tag name="KSO_WM_SLIDE_LAYOUT_CNT" val="5_6"/>
</p:tagLst>
</file>

<file path=ppt/tags/tag6.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custom40493002_1*a*1"/>
  <p:tag name="KSO_WM_TEMPLATE_CATEGORY" val="custom"/>
  <p:tag name="KSO_WM_TEMPLATE_INDEX" val="40493002"/>
  <p:tag name="KSO_WM_UNIT_LAYERLEVEL" val="1"/>
  <p:tag name="KSO_WM_TAG_VERSION" val="3.0"/>
  <p:tag name="KSO_WM_BEAUTIFY_FLAG" val="#wm#"/>
  <p:tag name="KSO_WM_UNIT_PRESET_TEXT" val="单击此处添加页面的标题"/>
  <p:tag name="KSO_WM_UNIT_TEXT_TYPE" val="1"/>
  <p:tag name="KSO_WM_UNIT_VALUE" val="30"/>
</p:tagLst>
</file>

<file path=ppt/tags/tag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custom40493002_1*i*5"/>
  <p:tag name="KSO_WM_TEMPLATE_CATEGORY" val="custom"/>
  <p:tag name="KSO_WM_TEMPLATE_INDEX" val="40493002"/>
  <p:tag name="KSO_WM_UNIT_LAYERLEVEL" val="1"/>
  <p:tag name="KSO_WM_TAG_VERSION" val="3.0"/>
  <p:tag name="KSO_WM_BEAUTIFY_FLAG" val="#wm#"/>
</p:tagLst>
</file>

<file path=ppt/tags/tag8.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TYPE" val="a"/>
  <p:tag name="KSO_WM_UNIT_INDEX" val="2"/>
  <p:tag name="KSO_WM_UNIT_ID" val="custom40493002_1*a*2"/>
  <p:tag name="KSO_WM_TEMPLATE_CATEGORY" val="custom"/>
  <p:tag name="KSO_WM_TEMPLATE_INDEX" val="40493002"/>
  <p:tag name="KSO_WM_UNIT_LAYERLEVEL" val="1"/>
  <p:tag name="KSO_WM_TAG_VERSION" val="3.0"/>
  <p:tag name="KSO_WM_BEAUTIFY_FLAG" val="#wm#"/>
  <p:tag name="KSO_WM_UNIT_PRESET_TEXT" val="加小标题"/>
  <p:tag name="KSO_WM_UNIT_TEXT_TYPE" val="1"/>
  <p:tag name="KSO_WM_UNIT_VALUE" val="26"/>
</p:tagLst>
</file>

<file path=ppt/tags/tag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6"/>
  <p:tag name="KSO_WM_UNIT_ID" val="custom40493002_1*i*6"/>
  <p:tag name="KSO_WM_TEMPLATE_CATEGORY" val="custom"/>
  <p:tag name="KSO_WM_TEMPLATE_INDEX" val="40493002"/>
  <p:tag name="KSO_WM_UNIT_LAYERLEVEL" val="1"/>
  <p:tag name="KSO_WM_TAG_VERSION" val="3.0"/>
  <p:tag name="KSO_WM_BEAUTIFY_FLAG" val="#wm#"/>
</p:tagLst>
</file>

<file path=ppt/tags/tag10.xml><?xml version="1.0" encoding="utf-8"?>
<p:tagLst xmlns:a="http://schemas.openxmlformats.org/drawingml/2006/main" xmlns:r="http://schemas.openxmlformats.org/officeDocument/2006/relationships" xmlns:p="http://schemas.openxmlformats.org/presentationml/2006/main">
  <p:tag name="KSO_WM_UNIT_SUBTYPE" val="a"/>
  <p:tag name="KSO_WM_UNIT_TEXT_LAYER_COUNT" val="1"/>
  <p:tag name="KSO_WM_UNIT_NOCLEAR" val="0"/>
  <p:tag name="KSO_WM_UNIT_HIGHLIGHT" val="0"/>
  <p:tag name="KSO_WM_UNIT_COMPATIBLE" val="0"/>
  <p:tag name="KSO_WM_UNIT_DIAGRAM_ISNUMVISUAL" val="0"/>
  <p:tag name="KSO_WM_UNIT_DIAGRAM_ISREFERUNIT" val="0"/>
  <p:tag name="KSO_WM_UNIT_TYPE" val="f"/>
  <p:tag name="KSO_WM_UNIT_INDEX" val="3"/>
  <p:tag name="KSO_WM_UNIT_ID" val="custom40493002_1*f*3"/>
  <p:tag name="KSO_WM_TEMPLATE_CATEGORY" val="custom"/>
  <p:tag name="KSO_WM_TEMPLATE_INDEX" val="40493002"/>
  <p:tag name="KSO_WM_UNIT_LAYERLEVEL" val="1"/>
  <p:tag name="KSO_WM_TAG_VERSION" val="3.0"/>
  <p:tag name="KSO_WM_BEAUTIFY_FLAG" val="#wm#"/>
  <p:tag name="KSO_WM_UNIT_PRESET_TEXT" val="单击此处添加文本，简明扼要地阐述您的观点"/>
  <p:tag name="KSO_WM_UNIT_TEXT_TYPE" val="1"/>
  <p:tag name="KSO_WM_UNIT_VALUE" val="30"/>
</p:tagLst>
</file>

<file path=ppt/tags/tag11.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h_h_f"/>
  <p:tag name="KSO_WM_UNIT_INDEX" val="1_1_1"/>
  <p:tag name="KSO_WM_UNIT_ID" val="custom20234974_1*h_f*1_1_1"/>
  <p:tag name="KSO_WM_TEMPLATE_CATEGORY" val="custom"/>
  <p:tag name="KSO_WM_TEMPLATE_INDEX" val="20234974"/>
  <p:tag name="KSO_WM_UNIT_LAYERLEVEL" val="1_1_1"/>
  <p:tag name="KSO_WM_TAG_VERSION" val="3.0"/>
  <p:tag name="KSO_WM_BEAUTIFY_FLAG" val="#wm#"/>
  <p:tag name="KSO_WM_UNIT_VALUE" val="30"/>
  <p:tag name="KSO_WM_UNIT_PRESET_TEXT" val="单击添加文本"/>
  <p:tag name="KSO_WM_UNIT_TEXT_TYPE" val="1"/>
</p:tagLst>
</file>

<file path=ppt/tags/tag12.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TYPE" val="a"/>
  <p:tag name="KSO_WM_UNIT_INDEX" val="2"/>
  <p:tag name="KSO_WM_UNIT_ID" val="custom40493002_1*a*2"/>
  <p:tag name="KSO_WM_TEMPLATE_CATEGORY" val="custom"/>
  <p:tag name="KSO_WM_TEMPLATE_INDEX" val="40493002"/>
  <p:tag name="KSO_WM_UNIT_LAYERLEVEL" val="1"/>
  <p:tag name="KSO_WM_TAG_VERSION" val="3.0"/>
  <p:tag name="KSO_WM_BEAUTIFY_FLAG" val="#wm#"/>
  <p:tag name="KSO_WM_UNIT_PRESET_TEXT" val="加小标题"/>
  <p:tag name="KSO_WM_UNIT_TEXT_TYPE" val="1"/>
  <p:tag name="KSO_WM_UNIT_VALUE" val="26"/>
</p:tagLst>
</file>

<file path=ppt/tags/tag13.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TYPE" val="a"/>
  <p:tag name="KSO_WM_UNIT_INDEX" val="2"/>
  <p:tag name="KSO_WM_UNIT_ID" val="custom40493002_1*a*2"/>
  <p:tag name="KSO_WM_TEMPLATE_CATEGORY" val="custom"/>
  <p:tag name="KSO_WM_TEMPLATE_INDEX" val="40493002"/>
  <p:tag name="KSO_WM_UNIT_LAYERLEVEL" val="1"/>
  <p:tag name="KSO_WM_TAG_VERSION" val="3.0"/>
  <p:tag name="KSO_WM_BEAUTIFY_FLAG" val="#wm#"/>
  <p:tag name="KSO_WM_UNIT_PRESET_TEXT" val="加小标题"/>
  <p:tag name="KSO_WM_UNIT_TEXT_TYPE" val="1"/>
  <p:tag name="KSO_WM_UNIT_VALUE" val="26"/>
</p:tagLst>
</file>

<file path=ppt/tags/tag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h_h_i"/>
  <p:tag name="KSO_WM_UNIT_INDEX" val="1_2_1"/>
  <p:tag name="KSO_WM_UNIT_ID" val="custom20234974_1*h_i*1_2_1"/>
  <p:tag name="KSO_WM_TEMPLATE_CATEGORY" val="custom"/>
  <p:tag name="KSO_WM_TEMPLATE_INDEX" val="20234974"/>
  <p:tag name="KSO_WM_UNIT_LAYERLEVEL" val="1_1_1"/>
  <p:tag name="KSO_WM_TAG_VERSION" val="3.0"/>
  <p:tag name="KSO_WM_BEAUTIFY_FLAG" val="#wm#"/>
</p:tagLst>
</file>

<file path=ppt/tags/tag15.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TYPE" val="h_a"/>
  <p:tag name="KSO_WM_UNIT_INDEX" val="1_1"/>
  <p:tag name="KSO_WM_UNIT_ID" val="custom20234974_1*h_a*1_1"/>
  <p:tag name="KSO_WM_TEMPLATE_CATEGORY" val="custom"/>
  <p:tag name="KSO_WM_TEMPLATE_INDEX" val="20234974"/>
  <p:tag name="KSO_WM_UNIT_LAYERLEVEL" val="1_1"/>
  <p:tag name="KSO_WM_TAG_VERSION" val="3.0"/>
  <p:tag name="KSO_WM_BEAUTIFY_FLAG" val="#wm#"/>
  <p:tag name="KSO_WM_UNIT_VALUE" val="117"/>
  <p:tag name="KSO_WM_UNIT_PRESET_TEXT" val="添加&#10;标题"/>
  <p:tag name="KSO_WM_UNIT_TEXT_TYPE" val="1"/>
</p:tagLst>
</file>

<file path=ppt/tags/tag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1_2"/>
  <p:tag name="KSO_WM_UNIT_ID" val="custom20234974_1*h_i*1_2"/>
  <p:tag name="KSO_WM_TEMPLATE_CATEGORY" val="custom"/>
  <p:tag name="KSO_WM_TEMPLATE_INDEX" val="20234974"/>
  <p:tag name="KSO_WM_UNIT_LAYERLEVEL" val="1_1"/>
  <p:tag name="KSO_WM_TAG_VERSION" val="3.0"/>
  <p:tag name="KSO_WM_BEAUTIFY_FLAG" val="#wm#"/>
</p:tagLst>
</file>

<file path=ppt/tags/tag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h_h_i"/>
  <p:tag name="KSO_WM_UNIT_INDEX" val="1_2_2"/>
  <p:tag name="KSO_WM_UNIT_ID" val="custom20234974_1*h_i*1_2_2"/>
  <p:tag name="KSO_WM_TEMPLATE_CATEGORY" val="custom"/>
  <p:tag name="KSO_WM_TEMPLATE_INDEX" val="20234974"/>
  <p:tag name="KSO_WM_UNIT_LAYERLEVEL" val="1_1_1"/>
  <p:tag name="KSO_WM_TAG_VERSION" val="3.0"/>
  <p:tag name="KSO_WM_BEAUTIFY_FLAG" val="#wm#"/>
</p:tagLst>
</file>

<file path=ppt/tags/tag18.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h_h_f"/>
  <p:tag name="KSO_WM_UNIT_INDEX" val="1_2_1"/>
  <p:tag name="KSO_WM_UNIT_ID" val="custom20234974_1*h_f*1_2_1"/>
  <p:tag name="KSO_WM_TEMPLATE_CATEGORY" val="custom"/>
  <p:tag name="KSO_WM_TEMPLATE_INDEX" val="20234974"/>
  <p:tag name="KSO_WM_UNIT_LAYERLEVEL" val="1_1_1"/>
  <p:tag name="KSO_WM_TAG_VERSION" val="3.0"/>
  <p:tag name="KSO_WM_BEAUTIFY_FLAG" val="#wm#"/>
  <p:tag name="KSO_WM_UNIT_VALUE" val="30"/>
  <p:tag name="KSO_WM_UNIT_PRESET_TEXT" val="单击添加文本"/>
  <p:tag name="KSO_WM_UNIT_TEXT_TYPE" val="1"/>
</p:tagLst>
</file>

<file path=ppt/tags/tag19.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h_h_f"/>
  <p:tag name="KSO_WM_UNIT_INDEX" val="1_2_2"/>
  <p:tag name="KSO_WM_UNIT_ID" val="custom20234974_1*h_f*1_2_2"/>
  <p:tag name="KSO_WM_TEMPLATE_CATEGORY" val="custom"/>
  <p:tag name="KSO_WM_TEMPLATE_INDEX" val="20234974"/>
  <p:tag name="KSO_WM_UNIT_LAYERLEVEL" val="1_1_1"/>
  <p:tag name="KSO_WM_TAG_VERSION" val="3.0"/>
  <p:tag name="KSO_WM_BEAUTIFY_FLAG" val="#wm#"/>
  <p:tag name="KSO_WM_UNIT_VALUE" val="30"/>
  <p:tag name="KSO_WM_UNIT_PRESET_TEXT" val="单击添加文本"/>
  <p:tag name="KSO_WM_UNIT_TEXT_TYPE" val="1"/>
</p:tagLst>
</file>

<file path=ppt/tags/tag20.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h_h_f"/>
  <p:tag name="KSO_WM_UNIT_INDEX" val="1_2_3"/>
  <p:tag name="KSO_WM_UNIT_ID" val="custom20234974_1*h_f*1_2_3"/>
  <p:tag name="KSO_WM_TEMPLATE_CATEGORY" val="custom"/>
  <p:tag name="KSO_WM_TEMPLATE_INDEX" val="20234974"/>
  <p:tag name="KSO_WM_UNIT_LAYERLEVEL" val="1_1_1"/>
  <p:tag name="KSO_WM_TAG_VERSION" val="3.0"/>
  <p:tag name="KSO_WM_BEAUTIFY_FLAG" val="#wm#"/>
  <p:tag name="KSO_WM_UNIT_VALUE" val="30"/>
  <p:tag name="KSO_WM_UNIT_PRESET_TEXT" val="单击添加文本"/>
  <p:tag name="KSO_WM_UNIT_TEXT_TYPE" val="1"/>
</p:tagLst>
</file>

<file path=ppt/tags/tag21.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TYPE" val="h_h_a"/>
  <p:tag name="KSO_WM_UNIT_INDEX" val="1_2_1"/>
  <p:tag name="KSO_WM_UNIT_ID" val="custom20234974_1*h_a*1_2_1"/>
  <p:tag name="KSO_WM_TEMPLATE_CATEGORY" val="custom"/>
  <p:tag name="KSO_WM_TEMPLATE_INDEX" val="20234974"/>
  <p:tag name="KSO_WM_UNIT_LAYERLEVEL" val="1_1_1"/>
  <p:tag name="KSO_WM_TAG_VERSION" val="3.0"/>
  <p:tag name="KSO_WM_BEAUTIFY_FLAG" val="#wm#"/>
  <p:tag name="KSO_WM_UNIT_VALUE" val="66"/>
  <p:tag name="KSO_WM_UNIT_PRESET_TEXT" val="单击添加标题"/>
  <p:tag name="KSO_WM_UNIT_TEXT_TYPE" val="1"/>
</p:tagLst>
</file>

<file path=ppt/tags/tag22.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TYPE" val="h_h_a"/>
  <p:tag name="KSO_WM_UNIT_INDEX" val="1_2_1"/>
  <p:tag name="KSO_WM_UNIT_ID" val="custom20234974_1*h_a*1_2_1"/>
  <p:tag name="KSO_WM_TEMPLATE_CATEGORY" val="custom"/>
  <p:tag name="KSO_WM_TEMPLATE_INDEX" val="20234974"/>
  <p:tag name="KSO_WM_UNIT_LAYERLEVEL" val="1_1_1"/>
  <p:tag name="KSO_WM_TAG_VERSION" val="3.0"/>
  <p:tag name="KSO_WM_BEAUTIFY_FLAG" val="#wm#"/>
  <p:tag name="KSO_WM_UNIT_VALUE" val="66"/>
  <p:tag name="KSO_WM_UNIT_PRESET_TEXT" val="单击添加标题"/>
  <p:tag name="KSO_WM_UNIT_TEXT_TYPE" val="1"/>
</p:tagLst>
</file>

<file path=ppt/tags/tag23.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TYPE" val="h_h_a"/>
  <p:tag name="KSO_WM_UNIT_INDEX" val="1_2_1"/>
  <p:tag name="KSO_WM_UNIT_ID" val="custom20234974_1*h_a*1_2_1"/>
  <p:tag name="KSO_WM_TEMPLATE_CATEGORY" val="custom"/>
  <p:tag name="KSO_WM_TEMPLATE_INDEX" val="20234974"/>
  <p:tag name="KSO_WM_UNIT_LAYERLEVEL" val="1_1_1"/>
  <p:tag name="KSO_WM_TAG_VERSION" val="3.0"/>
  <p:tag name="KSO_WM_BEAUTIFY_FLAG" val="#wm#"/>
  <p:tag name="KSO_WM_UNIT_VALUE" val="66"/>
  <p:tag name="KSO_WM_UNIT_PRESET_TEXT" val="单击添加标题"/>
  <p:tag name="KSO_WM_UNIT_TEXT_TYPE" val="1"/>
</p:tagLst>
</file>

<file path=ppt/tags/tag24.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h_h_f"/>
  <p:tag name="KSO_WM_UNIT_INDEX" val="1_2_3"/>
  <p:tag name="KSO_WM_UNIT_ID" val="custom20234974_1*h_f*1_2_3"/>
  <p:tag name="KSO_WM_TEMPLATE_CATEGORY" val="custom"/>
  <p:tag name="KSO_WM_TEMPLATE_INDEX" val="20234974"/>
  <p:tag name="KSO_WM_UNIT_LAYERLEVEL" val="1_1_1"/>
  <p:tag name="KSO_WM_TAG_VERSION" val="3.0"/>
  <p:tag name="KSO_WM_BEAUTIFY_FLAG" val="#wm#"/>
  <p:tag name="KSO_WM_UNIT_VALUE" val="30"/>
  <p:tag name="KSO_WM_UNIT_PRESET_TEXT" val="单击添加文本"/>
  <p:tag name="KSO_WM_UNIT_TEXT_TYPE" val="1"/>
</p:tagLst>
</file>

<file path=ppt/tags/tag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31642_2*n_h_i*1_1_2"/>
  <p:tag name="KSO_WM_TEMPLATE_CATEGORY" val="diagram"/>
  <p:tag name="KSO_WM_TEMPLATE_INDEX" val="20231642"/>
  <p:tag name="KSO_WM_UNIT_LAYERLEVEL" val="1_1_1"/>
  <p:tag name="KSO_WM_TAG_VERSION" val="3.0"/>
  <p:tag name="KSO_WM_DIAGRAM_GROUP_CODE" val="n1-1"/>
  <p:tag name="KSO_WM_UNIT_TYPE" val="n_h_i"/>
  <p:tag name="KSO_WM_UNIT_INDEX" val="1_1_2"/>
  <p:tag name="KSO_WM_DIAGRAM_VERSION" val="3"/>
  <p:tag name="KSO_WM_DIAGRAM_COLOR_TRICK" val="1"/>
  <p:tag name="KSO_WM_DIAGRAM_COLOR_TEXT_CAN_REMOVE" val="n"/>
  <p:tag name="KSO_WM_DIAGRAM_MAX_ITEMCNT" val="6"/>
  <p:tag name="KSO_WM_DIAGRAM_MIN_ITEMCNT" val="2"/>
  <p:tag name="KSO_WM_DIAGRAM_VIRTUALLY_FRAME" val="{&quot;height&quot;:447.8250393700788,&quot;left&quot;:18.946456692913387,&quot;top&quot;:88.1,&quot;width&quot;:905.3535433070867}"/>
  <p:tag name="KSO_WM_DIAGRAM_COLOR_MATCH_VALUE" val="{&quot;shape&quot;:{&quot;fill&quot;:{&quot;gradient&quot;:[{&quot;brightness&quot;:0,&quot;colorType&quot;:1,&quot;foreColorIndex&quot;:6,&quot;pos&quot;:0,&quot;transparency&quot;:0.800000011920929},{&quot;brightness&quot;:0,&quot;colorType&quot;:1,&quot;foreColorIndex&quot;:5,&quot;pos&quot;:1,&quot;transparency&quot;:0.800000011920929}],&quot;type&quot;:3},&quot;glow&quot;:{&quot;colorType&quot;:0},&quot;line&quot;:{&quot;type&quot;:0},&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BEAUTIFY_FLAG" val="#wm#"/>
  <p:tag name="KSO_WM_UNIT_FILL_TYPE" val="3"/>
  <p:tag name="KSO_WM_DIAGRAM_USE_COLOR_VALUE" val="{&quot;color_scheme&quot;:1,&quot;color_type&quot;:1,&quot;theme_color_indexes&quot;:[5,6,5,6,5,6]}"/>
</p:tagLst>
</file>

<file path=ppt/tags/tag26.xml><?xml version="1.0" encoding="utf-8"?>
<p:tagLst xmlns:a="http://schemas.openxmlformats.org/drawingml/2006/main" xmlns:r="http://schemas.openxmlformats.org/officeDocument/2006/relationships" xmlns:p="http://schemas.openxmlformats.org/presentationml/2006/main">
  <p:tag name="KSO_WM_UNIT_COMPATIBLE" val="0"/>
  <p:tag name="KSO_WM_UNIT_DIAGRAM_ISREFERUNIT" val="0"/>
  <p:tag name="KSO_WM_TEMPLATE_CATEGORY" val="diagram"/>
  <p:tag name="KSO_WM_UNIT_LAYERLEVEL" val="1_1_1"/>
  <p:tag name="KSO_WM_DIAGRAM_VERSION" val="3"/>
  <p:tag name="KSO_WM_DIAGRAM_COLOR_TEXT_CAN_REMOVE" val="n"/>
  <p:tag name="KSO_WM_DIAGRAM_MAX_ITEMCNT" val="6"/>
  <p:tag name="KSO_WM_DIAGRAM_VIRTUALLY_FRAME" val="{&quot;height&quot;:447.8250393700788,&quot;left&quot;:18.946456692913387,&quot;top&quot;:88.1,&quot;width&quot;:905.3535433070867}"/>
  <p:tag name="KSO_WM_UNIT_HIGHLIGHT" val="0"/>
  <p:tag name="KSO_WM_UNIT_DIAGRAM_ISNUMVISUAL" val="0"/>
  <p:tag name="KSO_WM_UNIT_ID" val="diagram20231642_2*n_h_a*1_1_1"/>
  <p:tag name="KSO_WM_TEMPLATE_INDEX" val="20231642"/>
  <p:tag name="KSO_WM_TAG_VERSION" val="3.0"/>
  <p:tag name="KSO_WM_UNIT_ISCONTENTSTITLE" val="0"/>
  <p:tag name="KSO_WM_UNIT_ISNUMDGMTITLE" val="0"/>
  <p:tag name="KSO_WM_UNIT_NOCLEAR" val="0"/>
  <p:tag name="KSO_WM_UNIT_VALUE" val="42"/>
  <p:tag name="KSO_WM_DIAGRAM_GROUP_CODE" val="n1-1"/>
  <p:tag name="KSO_WM_UNIT_TYPE" val="n_h_a"/>
  <p:tag name="KSO_WM_UNIT_INDEX" val="1_1_1"/>
  <p:tag name="KSO_WM_DIAGRAM_COLOR_TRICK" val="1"/>
  <p:tag name="KSO_WM_DIAGRAM_MIN_ITEMCNT" val="2"/>
  <p:tag name="KSO_WM_DIAGRAM_COLOR_MATCH_VALUE" val="{&quot;shape&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FORE_SCHEMECOLOR_INDEX_BRIGHTNESS" val="0"/>
  <p:tag name="KSO_WM_UNIT_TEXT_TYPE" val="1"/>
  <p:tag name="KSO_WM_BEAUTIFY_FLAG" val="#wm#"/>
  <p:tag name="KSO_WM_UNIT_PRESET_TEXT" val="添加标题"/>
  <p:tag name="KSO_WM_UNIT_FILL_TYPE" val="3"/>
  <p:tag name="KSO_WM_UNIT_TEXT_FILL_FORE_SCHEMECOLOR_INDEX" val="1"/>
  <p:tag name="KSO_WM_UNIT_TEXT_FILL_TYPE" val="1"/>
  <p:tag name="KSO_WM_DIAGRAM_USE_COLOR_VALUE" val="{&quot;color_scheme&quot;:1,&quot;color_type&quot;:1,&quot;theme_color_indexes&quot;:[5,6,5,6,5,6]}"/>
</p:tagLst>
</file>

<file path=ppt/tags/tag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31642_2*n_h_i*1_1_1"/>
  <p:tag name="KSO_WM_TEMPLATE_CATEGORY" val="diagram"/>
  <p:tag name="KSO_WM_TEMPLATE_INDEX" val="20231642"/>
  <p:tag name="KSO_WM_UNIT_LAYERLEVEL" val="1_1_1"/>
  <p:tag name="KSO_WM_TAG_VERSION" val="3.0"/>
  <p:tag name="KSO_WM_DIAGRAM_GROUP_CODE" val="n1-1"/>
  <p:tag name="KSO_WM_UNIT_TYPE" val="n_h_i"/>
  <p:tag name="KSO_WM_UNIT_INDEX" val="1_1_1"/>
  <p:tag name="KSO_WM_DIAGRAM_VERSION" val="3"/>
  <p:tag name="KSO_WM_DIAGRAM_COLOR_TRICK" val="1"/>
  <p:tag name="KSO_WM_DIAGRAM_COLOR_TEXT_CAN_REMOVE" val="n"/>
  <p:tag name="KSO_WM_DIAGRAM_MAX_ITEMCNT" val="6"/>
  <p:tag name="KSO_WM_DIAGRAM_MIN_ITEMCNT" val="2"/>
  <p:tag name="KSO_WM_DIAGRAM_VIRTUALLY_FRAME" val="{&quot;height&quot;:447.8250393700788,&quot;left&quot;:18.946456692913387,&quot;top&quot;:88.1,&quot;width&quot;:905.3535433070867}"/>
  <p:tag name="KSO_WM_DIAGRAM_COLOR_MATCH_VALUE" val="{&quot;shape&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BEAUTIFY_FLAG" val="#wm#"/>
  <p:tag name="KSO_WM_UNIT_FILL_TYPE" val="3"/>
  <p:tag name="KSO_WM_DIAGRAM_USE_COLOR_VALUE" val="{&quot;color_scheme&quot;:1,&quot;color_type&quot;:1,&quot;theme_color_indexes&quot;:[5,6,5,6,5,6]}"/>
</p:tagLst>
</file>

<file path=ppt/tags/tag28.xml><?xml version="1.0" encoding="utf-8"?>
<p:tagLst xmlns:a="http://schemas.openxmlformats.org/drawingml/2006/main" xmlns:r="http://schemas.openxmlformats.org/officeDocument/2006/relationships" xmlns:p="http://schemas.openxmlformats.org/presentationml/2006/main">
  <p:tag name="TABLE_ENDDRAG_ORIGIN_RECT" val="847*311"/>
  <p:tag name="TABLE_ENDDRAG_RECT" val="56*77*847*311"/>
</p:tagLst>
</file>

<file path=ppt/tags/tag29.xml><?xml version="1.0" encoding="utf-8"?>
<p:tagLst xmlns:a="http://schemas.openxmlformats.org/drawingml/2006/main" xmlns:r="http://schemas.openxmlformats.org/officeDocument/2006/relationships" xmlns:p="http://schemas.openxmlformats.org/presentationml/2006/main">
  <p:tag name="TABLE_ENDDRAG_ORIGIN_RECT" val="942*473"/>
  <p:tag name="TABLE_ENDDRAG_RECT" val="3*46*942*473"/>
</p:tagLst>
</file>

<file path=ppt/tags/tag30.xml><?xml version="1.0" encoding="utf-8"?>
<p:tagLst xmlns:a="http://schemas.openxmlformats.org/drawingml/2006/main" xmlns:r="http://schemas.openxmlformats.org/officeDocument/2006/relationships" xmlns:p="http://schemas.openxmlformats.org/presentationml/2006/main">
  <p:tag name="KSO_WM_UNIT_COMPATIBLE" val="0"/>
  <p:tag name="KSO_WM_UNIT_DIAGRAM_ISREFERUNIT" val="0"/>
  <p:tag name="KSO_WM_TEMPLATE_CATEGORY" val="diagram"/>
  <p:tag name="KSO_WM_UNIT_LAYERLEVEL" val="1_1_1"/>
  <p:tag name="KSO_WM_DIAGRAM_VERSION" val="3"/>
  <p:tag name="KSO_WM_DIAGRAM_COLOR_TEXT_CAN_REMOVE" val="n"/>
  <p:tag name="KSO_WM_DIAGRAM_MAX_ITEMCNT" val="6"/>
  <p:tag name="KSO_WM_DIAGRAM_VIRTUALLY_FRAME" val="{&quot;height&quot;:447.8250393700788,&quot;left&quot;:18.946456692913387,&quot;top&quot;:88.1,&quot;width&quot;:905.3535433070867}"/>
  <p:tag name="KSO_WM_UNIT_HIGHLIGHT" val="0"/>
  <p:tag name="KSO_WM_UNIT_DIAGRAM_ISNUMVISUAL" val="0"/>
  <p:tag name="KSO_WM_UNIT_ID" val="diagram20231642_2*n_h_a*1_1_1"/>
  <p:tag name="KSO_WM_TEMPLATE_INDEX" val="20231642"/>
  <p:tag name="KSO_WM_TAG_VERSION" val="3.0"/>
  <p:tag name="KSO_WM_UNIT_ISCONTENTSTITLE" val="0"/>
  <p:tag name="KSO_WM_UNIT_ISNUMDGMTITLE" val="0"/>
  <p:tag name="KSO_WM_UNIT_NOCLEAR" val="0"/>
  <p:tag name="KSO_WM_UNIT_VALUE" val="42"/>
  <p:tag name="KSO_WM_DIAGRAM_GROUP_CODE" val="n1-1"/>
  <p:tag name="KSO_WM_UNIT_TYPE" val="n_h_a"/>
  <p:tag name="KSO_WM_UNIT_INDEX" val="1_1_1"/>
  <p:tag name="KSO_WM_DIAGRAM_COLOR_TRICK" val="1"/>
  <p:tag name="KSO_WM_DIAGRAM_MIN_ITEMCNT" val="2"/>
  <p:tag name="KSO_WM_DIAGRAM_COLOR_MATCH_VALUE" val="{&quot;shape&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FORE_SCHEMECOLOR_INDEX_BRIGHTNESS" val="0"/>
  <p:tag name="KSO_WM_UNIT_TEXT_TYPE" val="1"/>
  <p:tag name="KSO_WM_BEAUTIFY_FLAG" val="#wm#"/>
  <p:tag name="KSO_WM_UNIT_PRESET_TEXT" val="添加标题"/>
  <p:tag name="KSO_WM_UNIT_FILL_TYPE" val="3"/>
  <p:tag name="KSO_WM_UNIT_TEXT_FILL_FORE_SCHEMECOLOR_INDEX" val="1"/>
  <p:tag name="KSO_WM_UNIT_TEXT_FILL_TYPE" val="1"/>
  <p:tag name="KSO_WM_DIAGRAM_USE_COLOR_VALUE" val="{&quot;color_scheme&quot;:1,&quot;color_type&quot;:1,&quot;theme_color_indexes&quot;:[5,6,5,6,5,6]}"/>
</p:tagLst>
</file>

<file path=ppt/tags/tag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31642_2*n_h_i*1_1_2"/>
  <p:tag name="KSO_WM_TEMPLATE_CATEGORY" val="diagram"/>
  <p:tag name="KSO_WM_TEMPLATE_INDEX" val="20231642"/>
  <p:tag name="KSO_WM_UNIT_LAYERLEVEL" val="1_1_1"/>
  <p:tag name="KSO_WM_TAG_VERSION" val="3.0"/>
  <p:tag name="KSO_WM_DIAGRAM_GROUP_CODE" val="n1-1"/>
  <p:tag name="KSO_WM_UNIT_TYPE" val="n_h_i"/>
  <p:tag name="KSO_WM_UNIT_INDEX" val="1_1_2"/>
  <p:tag name="KSO_WM_DIAGRAM_VERSION" val="3"/>
  <p:tag name="KSO_WM_DIAGRAM_COLOR_TRICK" val="1"/>
  <p:tag name="KSO_WM_DIAGRAM_COLOR_TEXT_CAN_REMOVE" val="n"/>
  <p:tag name="KSO_WM_DIAGRAM_MAX_ITEMCNT" val="6"/>
  <p:tag name="KSO_WM_DIAGRAM_MIN_ITEMCNT" val="2"/>
  <p:tag name="KSO_WM_DIAGRAM_VIRTUALLY_FRAME" val="{&quot;height&quot;:447.8250393700788,&quot;left&quot;:18.946456692913387,&quot;top&quot;:88.1,&quot;width&quot;:905.3535433070867}"/>
  <p:tag name="KSO_WM_DIAGRAM_COLOR_MATCH_VALUE" val="{&quot;shape&quot;:{&quot;fill&quot;:{&quot;gradient&quot;:[{&quot;brightness&quot;:0,&quot;colorType&quot;:1,&quot;foreColorIndex&quot;:6,&quot;pos&quot;:0,&quot;transparency&quot;:0.800000011920929},{&quot;brightness&quot;:0,&quot;colorType&quot;:1,&quot;foreColorIndex&quot;:5,&quot;pos&quot;:1,&quot;transparency&quot;:0.800000011920929}],&quot;type&quot;:3},&quot;glow&quot;:{&quot;colorType&quot;:0},&quot;line&quot;:{&quot;type&quot;:0},&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BEAUTIFY_FLAG" val="#wm#"/>
  <p:tag name="KSO_WM_UNIT_FILL_TYPE" val="3"/>
  <p:tag name="KSO_WM_DIAGRAM_USE_COLOR_VALUE" val="{&quot;color_scheme&quot;:1,&quot;color_type&quot;:1,&quot;theme_color_indexes&quot;:[5,6,5,6,5,6]}"/>
</p:tagLst>
</file>

<file path=ppt/tags/tag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31642_2*n_h_i*1_1_1"/>
  <p:tag name="KSO_WM_TEMPLATE_CATEGORY" val="diagram"/>
  <p:tag name="KSO_WM_TEMPLATE_INDEX" val="20231642"/>
  <p:tag name="KSO_WM_UNIT_LAYERLEVEL" val="1_1_1"/>
  <p:tag name="KSO_WM_TAG_VERSION" val="3.0"/>
  <p:tag name="KSO_WM_DIAGRAM_GROUP_CODE" val="n1-1"/>
  <p:tag name="KSO_WM_UNIT_TYPE" val="n_h_i"/>
  <p:tag name="KSO_WM_UNIT_INDEX" val="1_1_1"/>
  <p:tag name="KSO_WM_DIAGRAM_VERSION" val="3"/>
  <p:tag name="KSO_WM_DIAGRAM_COLOR_TRICK" val="1"/>
  <p:tag name="KSO_WM_DIAGRAM_COLOR_TEXT_CAN_REMOVE" val="n"/>
  <p:tag name="KSO_WM_DIAGRAM_MAX_ITEMCNT" val="6"/>
  <p:tag name="KSO_WM_DIAGRAM_MIN_ITEMCNT" val="2"/>
  <p:tag name="KSO_WM_DIAGRAM_VIRTUALLY_FRAME" val="{&quot;height&quot;:447.8250393700788,&quot;left&quot;:18.946456692913387,&quot;top&quot;:88.1,&quot;width&quot;:905.3535433070867}"/>
  <p:tag name="KSO_WM_DIAGRAM_COLOR_MATCH_VALUE" val="{&quot;shape&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BEAUTIFY_FLAG" val="#wm#"/>
  <p:tag name="KSO_WM_UNIT_FILL_TYPE" val="3"/>
  <p:tag name="KSO_WM_DIAGRAM_USE_COLOR_VALUE" val="{&quot;color_scheme&quot;:1,&quot;color_type&quot;:1,&quot;theme_color_indexes&quot;:[5,6,5,6,5,6]}"/>
</p:tagLst>
</file>

<file path=ppt/tags/tag33.xml><?xml version="1.0" encoding="utf-8"?>
<p:tagLst xmlns:a="http://schemas.openxmlformats.org/drawingml/2006/main" xmlns:r="http://schemas.openxmlformats.org/officeDocument/2006/relationships" xmlns:p="http://schemas.openxmlformats.org/presentationml/2006/main">
  <p:tag name="KSO_WM_DIAGRAM_VIRTUALLY_FRAME" val="{&quot;height&quot;:208.01551181102363,&quot;left&quot;:38.72141732283465,&quot;top&quot;:188.7895275590551,&quot;width&quot;:355.27637795275587}"/>
</p:tagLst>
</file>

<file path=ppt/tags/tag34.xml><?xml version="1.0" encoding="utf-8"?>
<p:tagLst xmlns:a="http://schemas.openxmlformats.org/drawingml/2006/main" xmlns:r="http://schemas.openxmlformats.org/officeDocument/2006/relationships" xmlns:p="http://schemas.openxmlformats.org/presentationml/2006/main">
  <p:tag name="KSO_WM_DIAGRAM_VIRTUALLY_FRAME" val="{&quot;height&quot;:208.01551181102363,&quot;left&quot;:38.72141732283465,&quot;top&quot;:188.7895275590551,&quot;width&quot;:355.27637795275587}"/>
</p:tagLst>
</file>

<file path=ppt/tags/tag35.xml><?xml version="1.0" encoding="utf-8"?>
<p:tagLst xmlns:a="http://schemas.openxmlformats.org/drawingml/2006/main" xmlns:r="http://schemas.openxmlformats.org/officeDocument/2006/relationships" xmlns:p="http://schemas.openxmlformats.org/presentationml/2006/main">
  <p:tag name="KSO_WM_DIAGRAM_VIRTUALLY_FRAME" val="{&quot;height&quot;:208.01551181102363,&quot;left&quot;:38.72141732283465,&quot;top&quot;:188.7895275590551,&quot;width&quot;:355.27637795275587}"/>
</p:tagLst>
</file>

<file path=ppt/tags/tag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
  <p:tag name="KSO_WM_UNIT_ID" val="custom40492907_1*i*1"/>
  <p:tag name="KSO_WM_TEMPLATE_CATEGORY" val="custom"/>
  <p:tag name="KSO_WM_TEMPLATE_INDEX" val="40492907"/>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0"/>
</p:tagLst>
</file>

<file path=ppt/tags/tag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2"/>
  <p:tag name="KSO_WM_UNIT_ID" val="custom40492907_1*i*2"/>
  <p:tag name="KSO_WM_TEMPLATE_CATEGORY" val="custom"/>
  <p:tag name="KSO_WM_TEMPLATE_INDEX" val="40492907"/>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0"/>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2090</TotalTime>
  <Words>1908</Words>
  <Application>Microsoft Office PowerPoint</Application>
  <PresentationFormat>宽屏</PresentationFormat>
  <Paragraphs>245</Paragraphs>
  <Slides>26</Slides>
  <Notes>9</Notes>
  <HiddenSlides>0</HiddenSlides>
  <MMClips>0</MMClips>
  <ScaleCrop>false</ScaleCrop>
  <HeadingPairs>
    <vt:vector size="6" baseType="variant">
      <vt:variant>
        <vt:lpstr>已用的字体</vt:lpstr>
      </vt:variant>
      <vt:variant>
        <vt:i4>10</vt:i4>
      </vt:variant>
      <vt:variant>
        <vt:lpstr>主题</vt:lpstr>
      </vt:variant>
      <vt:variant>
        <vt:i4>2</vt:i4>
      </vt:variant>
      <vt:variant>
        <vt:lpstr>幻灯片标题</vt:lpstr>
      </vt:variant>
      <vt:variant>
        <vt:i4>26</vt:i4>
      </vt:variant>
    </vt:vector>
  </HeadingPairs>
  <TitlesOfParts>
    <vt:vector size="38" baseType="lpstr">
      <vt:lpstr>方正粗黑宋简体</vt:lpstr>
      <vt:lpstr>Calibri</vt:lpstr>
      <vt:lpstr>微软雅黑</vt:lpstr>
      <vt:lpstr>等线</vt:lpstr>
      <vt:lpstr>方正小标宋简体</vt:lpstr>
      <vt:lpstr>Wingdings</vt:lpstr>
      <vt:lpstr>Arial</vt:lpstr>
      <vt:lpstr>黑体</vt:lpstr>
      <vt:lpstr>华文楷体</vt:lpstr>
      <vt:lpstr>等线 Light</vt:lpstr>
      <vt:lpstr>Office 主题​​</vt:lpstr>
      <vt:lpstr>2_Office 主题​​</vt:lpstr>
      <vt:lpstr>PowerPoint 演示文稿</vt:lpstr>
      <vt:lpstr>习近平总书记在全国两会期间重要讲话精神</vt:lpstr>
      <vt:lpstr>践行国家队使命 率先响应国家战略</vt:lpstr>
      <vt:lpstr>锚定平台战略目标深耕人卫社现有资源</vt:lpstr>
      <vt:lpstr>出版融合发展工程</vt:lpstr>
      <vt:lpstr>出版融合发展工程和科技与标准创新示范项目</vt:lpstr>
      <vt:lpstr>资质证书</vt:lpstr>
      <vt:lpstr>人卫智慧健康平台基础建设</vt:lpstr>
      <vt:lpstr>人卫智慧健康平台新生态</vt:lpstr>
      <vt:lpstr>PowerPoint 演示文稿</vt:lpstr>
      <vt:lpstr>医学教育——中国医学教育题库</vt:lpstr>
      <vt:lpstr>医学教育——教材建设（数字教材）</vt:lpstr>
      <vt:lpstr>医学教育——临床思维能力测评系统（CTA）</vt:lpstr>
      <vt:lpstr>医学教育——虚拟仿真案例库</vt:lpstr>
      <vt:lpstr>医学教育——人卫医学院校教育平台</vt:lpstr>
      <vt:lpstr>PowerPoint 演示文稿</vt:lpstr>
      <vt:lpstr>医学考试——考试在线培训</vt:lpstr>
      <vt:lpstr>PowerPoint 演示文稿</vt:lpstr>
      <vt:lpstr>专业知识服务——人卫inside知识库</vt:lpstr>
      <vt:lpstr>专业知识服务——人卫助手</vt:lpstr>
      <vt:lpstr>PowerPoint 演示文稿</vt:lpstr>
      <vt:lpstr>健康科普——相约健康智能体</vt:lpstr>
      <vt:lpstr>PowerPoint 演示文稿</vt:lpstr>
      <vt:lpstr>中医药——人卫中医助手APP</vt:lpstr>
      <vt:lpstr>联系我们</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LG Dong</dc:creator>
  <cp:lastModifiedBy>D D</cp:lastModifiedBy>
  <cp:revision>777</cp:revision>
  <cp:lastPrinted>2026-04-14T02:10:44Z</cp:lastPrinted>
  <dcterms:created xsi:type="dcterms:W3CDTF">2025-09-15T00:23:00Z</dcterms:created>
  <dcterms:modified xsi:type="dcterms:W3CDTF">2026-04-15T00:15:52Z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2052-12.1.0.25225</vt:lpwstr>
  </property>
  <property fmtid="{D5CDD505-2E9C-101B-9397-08002B2CF9AE}" pid="3" name="ICV">
    <vt:lpwstr>EAE59563CF8C43A38E6A823312CEA631_13</vt:lpwstr>
  </property>
</Properties>
</file>